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9" r:id="rId13"/>
    <p:sldId id="270" r:id="rId14"/>
    <p:sldId id="271" r:id="rId15"/>
    <p:sldId id="273" r:id="rId16"/>
    <p:sldId id="274" r:id="rId17"/>
    <p:sldId id="275" r:id="rId18"/>
    <p:sldId id="276" r:id="rId19"/>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99"/>
    <p:restoredTop sz="93284"/>
  </p:normalViewPr>
  <p:slideViewPr>
    <p:cSldViewPr>
      <p:cViewPr varScale="1">
        <p:scale>
          <a:sx n="50" d="100"/>
          <a:sy n="50" d="100"/>
        </p:scale>
        <p:origin x="184" y="4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468E76EE-406C-CBC5-703D-01E58957ADDA}"/>
              </a:ext>
            </a:extLst>
          </p:cNvPr>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 name="Group 8">
            <a:extLst>
              <a:ext uri="{FF2B5EF4-FFF2-40B4-BE49-F238E27FC236}">
                <a16:creationId xmlns:a16="http://schemas.microsoft.com/office/drawing/2014/main" id="{70FB1B22-B925-B93E-243A-290ADDCB0C41}"/>
              </a:ext>
            </a:extLst>
          </p:cNvPr>
          <p:cNvGrpSpPr>
            <a:grpSpLocks/>
          </p:cNvGrpSpPr>
          <p:nvPr/>
        </p:nvGrpSpPr>
        <p:grpSpPr bwMode="auto">
          <a:xfrm>
            <a:off x="7493000" y="2992438"/>
            <a:ext cx="1338263" cy="2189162"/>
            <a:chOff x="4704" y="1885"/>
            <a:chExt cx="843" cy="1379"/>
          </a:xfrm>
        </p:grpSpPr>
        <p:sp>
          <p:nvSpPr>
            <p:cNvPr id="4" name="Oval 9">
              <a:extLst>
                <a:ext uri="{FF2B5EF4-FFF2-40B4-BE49-F238E27FC236}">
                  <a16:creationId xmlns:a16="http://schemas.microsoft.com/office/drawing/2014/main" id="{AE6AC30E-8B63-CA13-009E-531FFC94FE95}"/>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5" name="Oval 10">
              <a:extLst>
                <a:ext uri="{FF2B5EF4-FFF2-40B4-BE49-F238E27FC236}">
                  <a16:creationId xmlns:a16="http://schemas.microsoft.com/office/drawing/2014/main" id="{5CDDFADE-D6F1-C4EB-7058-E229BA4E4686}"/>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Oval 11">
              <a:extLst>
                <a:ext uri="{FF2B5EF4-FFF2-40B4-BE49-F238E27FC236}">
                  <a16:creationId xmlns:a16="http://schemas.microsoft.com/office/drawing/2014/main" id="{553F6BFE-A7F7-AF5B-E7C4-8E82C7A558B3}"/>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7" name="Oval 12">
              <a:extLst>
                <a:ext uri="{FF2B5EF4-FFF2-40B4-BE49-F238E27FC236}">
                  <a16:creationId xmlns:a16="http://schemas.microsoft.com/office/drawing/2014/main" id="{7014AE5A-D655-AADD-F521-0D60F3441A63}"/>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8" name="Oval 13">
              <a:extLst>
                <a:ext uri="{FF2B5EF4-FFF2-40B4-BE49-F238E27FC236}">
                  <a16:creationId xmlns:a16="http://schemas.microsoft.com/office/drawing/2014/main" id="{22395BDE-00AC-34BF-0DDA-6157E0E68EE6}"/>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9" name="Oval 14">
              <a:extLst>
                <a:ext uri="{FF2B5EF4-FFF2-40B4-BE49-F238E27FC236}">
                  <a16:creationId xmlns:a16="http://schemas.microsoft.com/office/drawing/2014/main" id="{2C116EB0-7102-B6F8-ED1E-0AF93BEB77CE}"/>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 name="Oval 15">
              <a:extLst>
                <a:ext uri="{FF2B5EF4-FFF2-40B4-BE49-F238E27FC236}">
                  <a16:creationId xmlns:a16="http://schemas.microsoft.com/office/drawing/2014/main" id="{967E2CF9-A577-EAA8-4459-9D55DD7CC8D5}"/>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1" name="Oval 16">
              <a:extLst>
                <a:ext uri="{FF2B5EF4-FFF2-40B4-BE49-F238E27FC236}">
                  <a16:creationId xmlns:a16="http://schemas.microsoft.com/office/drawing/2014/main" id="{A7731157-52DA-4805-3C00-F460FF523FC5}"/>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2" name="Oval 17">
              <a:extLst>
                <a:ext uri="{FF2B5EF4-FFF2-40B4-BE49-F238E27FC236}">
                  <a16:creationId xmlns:a16="http://schemas.microsoft.com/office/drawing/2014/main" id="{C2BC39B4-E387-FEEC-E747-1D33D47F452E}"/>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3" name="Oval 18">
              <a:extLst>
                <a:ext uri="{FF2B5EF4-FFF2-40B4-BE49-F238E27FC236}">
                  <a16:creationId xmlns:a16="http://schemas.microsoft.com/office/drawing/2014/main" id="{17267FF4-2378-9A53-241F-E6AD467C1271}"/>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4" name="Oval 19">
              <a:extLst>
                <a:ext uri="{FF2B5EF4-FFF2-40B4-BE49-F238E27FC236}">
                  <a16:creationId xmlns:a16="http://schemas.microsoft.com/office/drawing/2014/main" id="{32B1173C-88B3-049A-1DFF-BDC1D20639BA}"/>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5" name="Oval 20">
              <a:extLst>
                <a:ext uri="{FF2B5EF4-FFF2-40B4-BE49-F238E27FC236}">
                  <a16:creationId xmlns:a16="http://schemas.microsoft.com/office/drawing/2014/main" id="{D430E11F-9BF3-7033-1765-E56D90DD8C78}"/>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6" name="Oval 21">
              <a:extLst>
                <a:ext uri="{FF2B5EF4-FFF2-40B4-BE49-F238E27FC236}">
                  <a16:creationId xmlns:a16="http://schemas.microsoft.com/office/drawing/2014/main" id="{0A6A6CEC-31A3-26C3-B585-1718342A9332}"/>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7" name="Oval 22">
              <a:extLst>
                <a:ext uri="{FF2B5EF4-FFF2-40B4-BE49-F238E27FC236}">
                  <a16:creationId xmlns:a16="http://schemas.microsoft.com/office/drawing/2014/main" id="{33C815B3-C999-327F-C55F-0A44BF1FE22F}"/>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8" name="Oval 23">
              <a:extLst>
                <a:ext uri="{FF2B5EF4-FFF2-40B4-BE49-F238E27FC236}">
                  <a16:creationId xmlns:a16="http://schemas.microsoft.com/office/drawing/2014/main" id="{B46E1EDD-BD0A-3671-C78E-C68FBCE7CFA0}"/>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9" name="Oval 24">
              <a:extLst>
                <a:ext uri="{FF2B5EF4-FFF2-40B4-BE49-F238E27FC236}">
                  <a16:creationId xmlns:a16="http://schemas.microsoft.com/office/drawing/2014/main" id="{BD96F9F3-E0EC-79CA-888D-A8AF449137E8}"/>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0" name="Oval 25">
              <a:extLst>
                <a:ext uri="{FF2B5EF4-FFF2-40B4-BE49-F238E27FC236}">
                  <a16:creationId xmlns:a16="http://schemas.microsoft.com/office/drawing/2014/main" id="{9528123C-8EC4-C8AC-9816-026C487AEFD3}"/>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1" name="Oval 26">
              <a:extLst>
                <a:ext uri="{FF2B5EF4-FFF2-40B4-BE49-F238E27FC236}">
                  <a16:creationId xmlns:a16="http://schemas.microsoft.com/office/drawing/2014/main" id="{B7FBFFAC-A2C1-0338-09BE-402214B5671D}"/>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2" name="Oval 27">
              <a:extLst>
                <a:ext uri="{FF2B5EF4-FFF2-40B4-BE49-F238E27FC236}">
                  <a16:creationId xmlns:a16="http://schemas.microsoft.com/office/drawing/2014/main" id="{B91DE343-0726-6926-BE81-0F06784C2992}"/>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3" name="Oval 28">
              <a:extLst>
                <a:ext uri="{FF2B5EF4-FFF2-40B4-BE49-F238E27FC236}">
                  <a16:creationId xmlns:a16="http://schemas.microsoft.com/office/drawing/2014/main" id="{0B87378A-EC89-0062-3D0A-B0ED147FF790}"/>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4" name="Oval 29">
              <a:extLst>
                <a:ext uri="{FF2B5EF4-FFF2-40B4-BE49-F238E27FC236}">
                  <a16:creationId xmlns:a16="http://schemas.microsoft.com/office/drawing/2014/main" id="{CCC7B775-EED8-2E43-E03D-E64050753DFF}"/>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5" name="Oval 30">
              <a:extLst>
                <a:ext uri="{FF2B5EF4-FFF2-40B4-BE49-F238E27FC236}">
                  <a16:creationId xmlns:a16="http://schemas.microsoft.com/office/drawing/2014/main" id="{DD8B867A-05EE-FDA9-A38B-42800484C2E6}"/>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6" name="Oval 31">
              <a:extLst>
                <a:ext uri="{FF2B5EF4-FFF2-40B4-BE49-F238E27FC236}">
                  <a16:creationId xmlns:a16="http://schemas.microsoft.com/office/drawing/2014/main" id="{14613376-83A1-451C-FDD1-7C62D377844F}"/>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7" name="Oval 32">
              <a:extLst>
                <a:ext uri="{FF2B5EF4-FFF2-40B4-BE49-F238E27FC236}">
                  <a16:creationId xmlns:a16="http://schemas.microsoft.com/office/drawing/2014/main" id="{0CDD80A9-8FFE-1BD3-4E62-A8F4B502C008}"/>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8" name="Oval 33">
              <a:extLst>
                <a:ext uri="{FF2B5EF4-FFF2-40B4-BE49-F238E27FC236}">
                  <a16:creationId xmlns:a16="http://schemas.microsoft.com/office/drawing/2014/main" id="{FAD0C5EC-28D6-D8F8-C48A-02878FBA88BD}"/>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9" name="Oval 34">
              <a:extLst>
                <a:ext uri="{FF2B5EF4-FFF2-40B4-BE49-F238E27FC236}">
                  <a16:creationId xmlns:a16="http://schemas.microsoft.com/office/drawing/2014/main" id="{3CFE618D-9784-544F-946A-99494BDAAE23}"/>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0" name="Oval 35">
              <a:extLst>
                <a:ext uri="{FF2B5EF4-FFF2-40B4-BE49-F238E27FC236}">
                  <a16:creationId xmlns:a16="http://schemas.microsoft.com/office/drawing/2014/main" id="{F8907E1E-7990-765A-1AEC-EC58B0682393}"/>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1" name="Oval 36">
              <a:extLst>
                <a:ext uri="{FF2B5EF4-FFF2-40B4-BE49-F238E27FC236}">
                  <a16:creationId xmlns:a16="http://schemas.microsoft.com/office/drawing/2014/main" id="{8E094D2B-3FFD-02D4-FE49-21B4BF229D28}"/>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2" name="Oval 37">
              <a:extLst>
                <a:ext uri="{FF2B5EF4-FFF2-40B4-BE49-F238E27FC236}">
                  <a16:creationId xmlns:a16="http://schemas.microsoft.com/office/drawing/2014/main" id="{39D67779-9A65-F71E-FEC5-B25D99A0F9C7}"/>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3" name="Oval 38">
              <a:extLst>
                <a:ext uri="{FF2B5EF4-FFF2-40B4-BE49-F238E27FC236}">
                  <a16:creationId xmlns:a16="http://schemas.microsoft.com/office/drawing/2014/main" id="{42B9AA0B-E4B4-EEA7-C537-16D02DA0F8D0}"/>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4" name="Oval 39">
              <a:extLst>
                <a:ext uri="{FF2B5EF4-FFF2-40B4-BE49-F238E27FC236}">
                  <a16:creationId xmlns:a16="http://schemas.microsoft.com/office/drawing/2014/main" id="{6E402385-EFF7-D854-478D-B781068D85CE}"/>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grpSp>
      <p:sp>
        <p:nvSpPr>
          <p:cNvPr id="35" name="Line 40">
            <a:extLst>
              <a:ext uri="{FF2B5EF4-FFF2-40B4-BE49-F238E27FC236}">
                <a16:creationId xmlns:a16="http://schemas.microsoft.com/office/drawing/2014/main" id="{79AEBF6A-CA9D-2653-3CE1-407AFD164DB0}"/>
              </a:ext>
            </a:extLst>
          </p:cNvPr>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 name="Rectangle 3"/>
          <p:cNvSpPr>
            <a:spLocks noGrp="1" noChangeArrowheads="1"/>
          </p:cNvSpPr>
          <p:nvPr>
            <p:ph type="ctrTitle"/>
          </p:nvPr>
        </p:nvSpPr>
        <p:spPr>
          <a:xfrm>
            <a:off x="315913" y="466725"/>
            <a:ext cx="6781800" cy="2133600"/>
          </a:xfrm>
        </p:spPr>
        <p:txBody>
          <a:bodyPr/>
          <a:lstStyle>
            <a:lvl1pPr algn="r">
              <a:defRPr sz="4800"/>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en-US" altLang="en-US" noProof="0"/>
              <a:t>Click to edit Master subtitle style</a:t>
            </a:r>
          </a:p>
        </p:txBody>
      </p:sp>
      <p:sp>
        <p:nvSpPr>
          <p:cNvPr id="36" name="Rectangle 5">
            <a:extLst>
              <a:ext uri="{FF2B5EF4-FFF2-40B4-BE49-F238E27FC236}">
                <a16:creationId xmlns:a16="http://schemas.microsoft.com/office/drawing/2014/main" id="{CDEDF6F3-CD23-0910-2F44-1D2900DEE244}"/>
              </a:ext>
            </a:extLst>
          </p:cNvPr>
          <p:cNvSpPr>
            <a:spLocks noGrp="1" noChangeArrowheads="1"/>
          </p:cNvSpPr>
          <p:nvPr>
            <p:ph type="dt" sz="half" idx="10"/>
          </p:nvPr>
        </p:nvSpPr>
        <p:spPr/>
        <p:txBody>
          <a:bodyPr/>
          <a:lstStyle>
            <a:lvl1pPr>
              <a:defRPr/>
            </a:lvl1pPr>
          </a:lstStyle>
          <a:p>
            <a:pPr>
              <a:defRPr/>
            </a:pPr>
            <a:endParaRPr lang="en-US" altLang="en-US"/>
          </a:p>
        </p:txBody>
      </p:sp>
      <p:sp>
        <p:nvSpPr>
          <p:cNvPr id="37" name="Rectangle 6">
            <a:extLst>
              <a:ext uri="{FF2B5EF4-FFF2-40B4-BE49-F238E27FC236}">
                <a16:creationId xmlns:a16="http://schemas.microsoft.com/office/drawing/2014/main" id="{1D2E7D53-938A-DE4B-9B38-B09D120F9FB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8" name="Rectangle 7">
            <a:extLst>
              <a:ext uri="{FF2B5EF4-FFF2-40B4-BE49-F238E27FC236}">
                <a16:creationId xmlns:a16="http://schemas.microsoft.com/office/drawing/2014/main" id="{0AA6BA5B-DBE1-5A2B-E862-6A3A94F73ED2}"/>
              </a:ext>
            </a:extLst>
          </p:cNvPr>
          <p:cNvSpPr>
            <a:spLocks noGrp="1" noChangeArrowheads="1"/>
          </p:cNvSpPr>
          <p:nvPr>
            <p:ph type="sldNum" sz="quarter" idx="12"/>
          </p:nvPr>
        </p:nvSpPr>
        <p:spPr/>
        <p:txBody>
          <a:bodyPr/>
          <a:lstStyle>
            <a:lvl1pPr>
              <a:defRPr/>
            </a:lvl1pPr>
          </a:lstStyle>
          <a:p>
            <a:fld id="{25FF26B6-9A3D-DA40-91B6-698DFB1B9F8B}" type="slidenum">
              <a:rPr lang="en-US" altLang="en-US"/>
              <a:pPr/>
              <a:t>‹#›</a:t>
            </a:fld>
            <a:endParaRPr lang="en-US" altLang="en-US"/>
          </a:p>
        </p:txBody>
      </p:sp>
    </p:spTree>
    <p:extLst>
      <p:ext uri="{BB962C8B-B14F-4D97-AF65-F5344CB8AC3E}">
        <p14:creationId xmlns:p14="http://schemas.microsoft.com/office/powerpoint/2010/main" val="169838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F4B466E-87F6-9DBD-4AAA-D9BAA7A6BE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A273E0D-A57B-DBEA-921F-B9D7E57E20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07DC336-7217-17B2-8DB6-C9E3DF4A740D}"/>
              </a:ext>
            </a:extLst>
          </p:cNvPr>
          <p:cNvSpPr>
            <a:spLocks noGrp="1" noChangeArrowheads="1"/>
          </p:cNvSpPr>
          <p:nvPr>
            <p:ph type="sldNum" sz="quarter" idx="12"/>
          </p:nvPr>
        </p:nvSpPr>
        <p:spPr>
          <a:ln/>
        </p:spPr>
        <p:txBody>
          <a:bodyPr/>
          <a:lstStyle>
            <a:lvl1pPr>
              <a:defRPr/>
            </a:lvl1pPr>
          </a:lstStyle>
          <a:p>
            <a:fld id="{BD8A1594-1CBC-C249-B0D0-2968BB97C9F0}" type="slidenum">
              <a:rPr lang="en-US" altLang="en-US"/>
              <a:pPr/>
              <a:t>‹#›</a:t>
            </a:fld>
            <a:endParaRPr lang="en-US" altLang="en-US"/>
          </a:p>
        </p:txBody>
      </p:sp>
    </p:spTree>
    <p:extLst>
      <p:ext uri="{BB962C8B-B14F-4D97-AF65-F5344CB8AC3E}">
        <p14:creationId xmlns:p14="http://schemas.microsoft.com/office/powerpoint/2010/main" val="1872525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BC0897C-F200-2B09-1640-ED9CA685DA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BAFD55-AAE7-87D3-209B-93742E4487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4568A040-64FF-6719-D02B-98B43FF69FFB}"/>
              </a:ext>
            </a:extLst>
          </p:cNvPr>
          <p:cNvSpPr>
            <a:spLocks noGrp="1" noChangeArrowheads="1"/>
          </p:cNvSpPr>
          <p:nvPr>
            <p:ph type="sldNum" sz="quarter" idx="12"/>
          </p:nvPr>
        </p:nvSpPr>
        <p:spPr>
          <a:ln/>
        </p:spPr>
        <p:txBody>
          <a:bodyPr/>
          <a:lstStyle>
            <a:lvl1pPr>
              <a:defRPr/>
            </a:lvl1pPr>
          </a:lstStyle>
          <a:p>
            <a:fld id="{18DA74E5-2319-774B-8687-3C3B5E0C719E}" type="slidenum">
              <a:rPr lang="en-US" altLang="en-US"/>
              <a:pPr/>
              <a:t>‹#›</a:t>
            </a:fld>
            <a:endParaRPr lang="en-US" altLang="en-US"/>
          </a:p>
        </p:txBody>
      </p:sp>
    </p:spTree>
    <p:extLst>
      <p:ext uri="{BB962C8B-B14F-4D97-AF65-F5344CB8AC3E}">
        <p14:creationId xmlns:p14="http://schemas.microsoft.com/office/powerpoint/2010/main" val="211555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3B866E1-28AE-B71F-DF04-D38E4A7CAC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3CBDDD5-4FC4-32E6-B377-FFF44F8F9E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22CC798D-57A6-F20C-5719-B1A96A737A7D}"/>
              </a:ext>
            </a:extLst>
          </p:cNvPr>
          <p:cNvSpPr>
            <a:spLocks noGrp="1" noChangeArrowheads="1"/>
          </p:cNvSpPr>
          <p:nvPr>
            <p:ph type="sldNum" sz="quarter" idx="12"/>
          </p:nvPr>
        </p:nvSpPr>
        <p:spPr>
          <a:ln/>
        </p:spPr>
        <p:txBody>
          <a:bodyPr/>
          <a:lstStyle>
            <a:lvl1pPr>
              <a:defRPr/>
            </a:lvl1pPr>
          </a:lstStyle>
          <a:p>
            <a:fld id="{74D65523-45C7-3E4D-A306-E984FD005CEA}" type="slidenum">
              <a:rPr lang="en-US" altLang="en-US"/>
              <a:pPr/>
              <a:t>‹#›</a:t>
            </a:fld>
            <a:endParaRPr lang="en-US" altLang="en-US"/>
          </a:p>
        </p:txBody>
      </p:sp>
    </p:spTree>
    <p:extLst>
      <p:ext uri="{BB962C8B-B14F-4D97-AF65-F5344CB8AC3E}">
        <p14:creationId xmlns:p14="http://schemas.microsoft.com/office/powerpoint/2010/main" val="334535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1079BE7-8EC5-3297-F2AF-174463F280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C5518EB-1C4B-6395-F8C2-B16ED397A5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4A99C6FC-A8CD-586D-1E50-8F7D453857DF}"/>
              </a:ext>
            </a:extLst>
          </p:cNvPr>
          <p:cNvSpPr>
            <a:spLocks noGrp="1" noChangeArrowheads="1"/>
          </p:cNvSpPr>
          <p:nvPr>
            <p:ph type="sldNum" sz="quarter" idx="12"/>
          </p:nvPr>
        </p:nvSpPr>
        <p:spPr>
          <a:ln/>
        </p:spPr>
        <p:txBody>
          <a:bodyPr/>
          <a:lstStyle>
            <a:lvl1pPr>
              <a:defRPr/>
            </a:lvl1pPr>
          </a:lstStyle>
          <a:p>
            <a:fld id="{D071A1E8-4EB1-5146-A5E8-64A1686EB7F7}" type="slidenum">
              <a:rPr lang="en-US" altLang="en-US"/>
              <a:pPr/>
              <a:t>‹#›</a:t>
            </a:fld>
            <a:endParaRPr lang="en-US" altLang="en-US"/>
          </a:p>
        </p:txBody>
      </p:sp>
    </p:spTree>
    <p:extLst>
      <p:ext uri="{BB962C8B-B14F-4D97-AF65-F5344CB8AC3E}">
        <p14:creationId xmlns:p14="http://schemas.microsoft.com/office/powerpoint/2010/main" val="141330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FDDADFD3-2701-6754-764E-BD4637C29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C3D1CA1-9A44-CCB3-E6F8-B8F122CB86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678B11CB-CEB3-A40A-D0E1-74345977859C}"/>
              </a:ext>
            </a:extLst>
          </p:cNvPr>
          <p:cNvSpPr>
            <a:spLocks noGrp="1" noChangeArrowheads="1"/>
          </p:cNvSpPr>
          <p:nvPr>
            <p:ph type="sldNum" sz="quarter" idx="12"/>
          </p:nvPr>
        </p:nvSpPr>
        <p:spPr>
          <a:ln/>
        </p:spPr>
        <p:txBody>
          <a:bodyPr/>
          <a:lstStyle>
            <a:lvl1pPr>
              <a:defRPr/>
            </a:lvl1pPr>
          </a:lstStyle>
          <a:p>
            <a:fld id="{6E303053-340D-FB4A-A43F-72BFE0F560ED}" type="slidenum">
              <a:rPr lang="en-US" altLang="en-US"/>
              <a:pPr/>
              <a:t>‹#›</a:t>
            </a:fld>
            <a:endParaRPr lang="en-US" altLang="en-US"/>
          </a:p>
        </p:txBody>
      </p:sp>
    </p:spTree>
    <p:extLst>
      <p:ext uri="{BB962C8B-B14F-4D97-AF65-F5344CB8AC3E}">
        <p14:creationId xmlns:p14="http://schemas.microsoft.com/office/powerpoint/2010/main" val="397281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A66BC92-2FE3-7EF6-AC89-BBC000E22A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02C57A-B728-4BF2-FBCC-E4C1998524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964249D-A408-99EC-1702-5CF541E2D44D}"/>
              </a:ext>
            </a:extLst>
          </p:cNvPr>
          <p:cNvSpPr>
            <a:spLocks noGrp="1" noChangeArrowheads="1"/>
          </p:cNvSpPr>
          <p:nvPr>
            <p:ph type="sldNum" sz="quarter" idx="12"/>
          </p:nvPr>
        </p:nvSpPr>
        <p:spPr>
          <a:ln/>
        </p:spPr>
        <p:txBody>
          <a:bodyPr/>
          <a:lstStyle>
            <a:lvl1pPr>
              <a:defRPr/>
            </a:lvl1pPr>
          </a:lstStyle>
          <a:p>
            <a:fld id="{14BB8A77-A23D-9B48-9238-3EA6AE208A3E}" type="slidenum">
              <a:rPr lang="en-US" altLang="en-US"/>
              <a:pPr/>
              <a:t>‹#›</a:t>
            </a:fld>
            <a:endParaRPr lang="en-US" altLang="en-US"/>
          </a:p>
        </p:txBody>
      </p:sp>
    </p:spTree>
    <p:extLst>
      <p:ext uri="{BB962C8B-B14F-4D97-AF65-F5344CB8AC3E}">
        <p14:creationId xmlns:p14="http://schemas.microsoft.com/office/powerpoint/2010/main" val="4161111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04F89B84-6340-7B74-DF90-6588B8B86A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84BF14E-2E10-7D2F-315D-345CFEB2D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CBD70698-464C-91B9-8D34-0E901FD5FAFC}"/>
              </a:ext>
            </a:extLst>
          </p:cNvPr>
          <p:cNvSpPr>
            <a:spLocks noGrp="1" noChangeArrowheads="1"/>
          </p:cNvSpPr>
          <p:nvPr>
            <p:ph type="sldNum" sz="quarter" idx="12"/>
          </p:nvPr>
        </p:nvSpPr>
        <p:spPr>
          <a:ln/>
        </p:spPr>
        <p:txBody>
          <a:bodyPr/>
          <a:lstStyle>
            <a:lvl1pPr>
              <a:defRPr/>
            </a:lvl1pPr>
          </a:lstStyle>
          <a:p>
            <a:fld id="{14551C36-D239-724E-BEFE-706A113F0450}" type="slidenum">
              <a:rPr lang="en-US" altLang="en-US"/>
              <a:pPr/>
              <a:t>‹#›</a:t>
            </a:fld>
            <a:endParaRPr lang="en-US" altLang="en-US"/>
          </a:p>
        </p:txBody>
      </p:sp>
    </p:spTree>
    <p:extLst>
      <p:ext uri="{BB962C8B-B14F-4D97-AF65-F5344CB8AC3E}">
        <p14:creationId xmlns:p14="http://schemas.microsoft.com/office/powerpoint/2010/main" val="135023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AECE54A-B307-6E53-675E-810B293595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7D6DB91-3E8C-56E6-82EB-9073D3CFFC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097EEEF6-2808-2D25-D88A-C2A06A33D00C}"/>
              </a:ext>
            </a:extLst>
          </p:cNvPr>
          <p:cNvSpPr>
            <a:spLocks noGrp="1" noChangeArrowheads="1"/>
          </p:cNvSpPr>
          <p:nvPr>
            <p:ph type="sldNum" sz="quarter" idx="12"/>
          </p:nvPr>
        </p:nvSpPr>
        <p:spPr>
          <a:ln/>
        </p:spPr>
        <p:txBody>
          <a:bodyPr/>
          <a:lstStyle>
            <a:lvl1pPr>
              <a:defRPr/>
            </a:lvl1pPr>
          </a:lstStyle>
          <a:p>
            <a:fld id="{F7054808-6DDB-4D45-8B7B-2D5AD80206AA}" type="slidenum">
              <a:rPr lang="en-US" altLang="en-US"/>
              <a:pPr/>
              <a:t>‹#›</a:t>
            </a:fld>
            <a:endParaRPr lang="en-US" altLang="en-US"/>
          </a:p>
        </p:txBody>
      </p:sp>
    </p:spTree>
    <p:extLst>
      <p:ext uri="{BB962C8B-B14F-4D97-AF65-F5344CB8AC3E}">
        <p14:creationId xmlns:p14="http://schemas.microsoft.com/office/powerpoint/2010/main" val="137889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876356F-C5F6-2868-9E6A-B770E6C5BE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BE033301-1ECA-96D1-4D34-C7B929474D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C52F59BC-9326-001F-66CC-32C3DF79482B}"/>
              </a:ext>
            </a:extLst>
          </p:cNvPr>
          <p:cNvSpPr>
            <a:spLocks noGrp="1" noChangeArrowheads="1"/>
          </p:cNvSpPr>
          <p:nvPr>
            <p:ph type="sldNum" sz="quarter" idx="12"/>
          </p:nvPr>
        </p:nvSpPr>
        <p:spPr>
          <a:ln/>
        </p:spPr>
        <p:txBody>
          <a:bodyPr/>
          <a:lstStyle>
            <a:lvl1pPr>
              <a:defRPr/>
            </a:lvl1pPr>
          </a:lstStyle>
          <a:p>
            <a:fld id="{738E5DC1-8B1C-0441-A2F0-031C57DF0038}" type="slidenum">
              <a:rPr lang="en-US" altLang="en-US"/>
              <a:pPr/>
              <a:t>‹#›</a:t>
            </a:fld>
            <a:endParaRPr lang="en-US" altLang="en-US"/>
          </a:p>
        </p:txBody>
      </p:sp>
    </p:spTree>
    <p:extLst>
      <p:ext uri="{BB962C8B-B14F-4D97-AF65-F5344CB8AC3E}">
        <p14:creationId xmlns:p14="http://schemas.microsoft.com/office/powerpoint/2010/main" val="176196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55402C4-7628-AA37-6498-746B6A9460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09D4F5D-25EF-BFE3-46E9-EF6E692155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012DC322-F12C-1DA0-8717-BC8532778F6E}"/>
              </a:ext>
            </a:extLst>
          </p:cNvPr>
          <p:cNvSpPr>
            <a:spLocks noGrp="1" noChangeArrowheads="1"/>
          </p:cNvSpPr>
          <p:nvPr>
            <p:ph type="sldNum" sz="quarter" idx="12"/>
          </p:nvPr>
        </p:nvSpPr>
        <p:spPr>
          <a:ln/>
        </p:spPr>
        <p:txBody>
          <a:bodyPr/>
          <a:lstStyle>
            <a:lvl1pPr>
              <a:defRPr/>
            </a:lvl1pPr>
          </a:lstStyle>
          <a:p>
            <a:fld id="{358C5CF1-7E1B-A84B-A6E1-65846D74E323}" type="slidenum">
              <a:rPr lang="en-US" altLang="en-US"/>
              <a:pPr/>
              <a:t>‹#›</a:t>
            </a:fld>
            <a:endParaRPr lang="en-US" altLang="en-US"/>
          </a:p>
        </p:txBody>
      </p:sp>
    </p:spTree>
    <p:extLst>
      <p:ext uri="{BB962C8B-B14F-4D97-AF65-F5344CB8AC3E}">
        <p14:creationId xmlns:p14="http://schemas.microsoft.com/office/powerpoint/2010/main" val="3770765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EEA44CA-2EDE-173F-39BA-4855CFB184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37CB75-814B-0F7C-E5E0-5019F365E4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6C514681-180D-7C65-D200-C0F0C8377E0F}"/>
              </a:ext>
            </a:extLst>
          </p:cNvPr>
          <p:cNvSpPr>
            <a:spLocks noGrp="1" noChangeArrowheads="1"/>
          </p:cNvSpPr>
          <p:nvPr>
            <p:ph type="sldNum" sz="quarter" idx="12"/>
          </p:nvPr>
        </p:nvSpPr>
        <p:spPr>
          <a:ln/>
        </p:spPr>
        <p:txBody>
          <a:bodyPr/>
          <a:lstStyle>
            <a:lvl1pPr>
              <a:defRPr/>
            </a:lvl1pPr>
          </a:lstStyle>
          <a:p>
            <a:fld id="{4A5388DA-8780-E246-864A-6ED335E2ECD3}" type="slidenum">
              <a:rPr lang="en-US" altLang="en-US"/>
              <a:pPr/>
              <a:t>‹#›</a:t>
            </a:fld>
            <a:endParaRPr lang="en-US" altLang="en-US"/>
          </a:p>
        </p:txBody>
      </p:sp>
    </p:spTree>
    <p:extLst>
      <p:ext uri="{BB962C8B-B14F-4D97-AF65-F5344CB8AC3E}">
        <p14:creationId xmlns:p14="http://schemas.microsoft.com/office/powerpoint/2010/main" val="215789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1F0CADA0-84B7-AD92-409D-7C2A4C2B0630}"/>
              </a:ext>
            </a:extLst>
          </p:cNvPr>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 name="Rectangle 3">
            <a:extLst>
              <a:ext uri="{FF2B5EF4-FFF2-40B4-BE49-F238E27FC236}">
                <a16:creationId xmlns:a16="http://schemas.microsoft.com/office/drawing/2014/main" id="{8CDE9D36-99EA-1466-14C1-6ABAB95CA1E3}"/>
              </a:ext>
            </a:extLst>
          </p:cNvPr>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6209A4CE-5687-94FB-6DB5-45741C79EE6E}"/>
              </a:ext>
            </a:extLst>
          </p:cNvPr>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Rectangle 5">
            <a:extLst>
              <a:ext uri="{FF2B5EF4-FFF2-40B4-BE49-F238E27FC236}">
                <a16:creationId xmlns:a16="http://schemas.microsoft.com/office/drawing/2014/main" id="{6CCCBAFA-0521-6744-970F-0881869B3986}"/>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en-US"/>
          </a:p>
        </p:txBody>
      </p:sp>
      <p:sp>
        <p:nvSpPr>
          <p:cNvPr id="4102" name="Rectangle 6">
            <a:extLst>
              <a:ext uri="{FF2B5EF4-FFF2-40B4-BE49-F238E27FC236}">
                <a16:creationId xmlns:a16="http://schemas.microsoft.com/office/drawing/2014/main" id="{E6BB4721-7BD7-864D-8919-BE4F43D06BF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en-US"/>
          </a:p>
        </p:txBody>
      </p:sp>
      <p:sp>
        <p:nvSpPr>
          <p:cNvPr id="4103" name="Rectangle 7">
            <a:extLst>
              <a:ext uri="{FF2B5EF4-FFF2-40B4-BE49-F238E27FC236}">
                <a16:creationId xmlns:a16="http://schemas.microsoft.com/office/drawing/2014/main" id="{F478604F-5891-7848-AD43-47D4A1240F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C66A4B66-A1BA-5B4B-A53A-F27F7272E86E}" type="slidenum">
              <a:rPr lang="en-US" altLang="en-US"/>
              <a:pPr/>
              <a:t>‹#›</a:t>
            </a:fld>
            <a:endParaRPr lang="en-US" altLang="en-US"/>
          </a:p>
        </p:txBody>
      </p:sp>
      <p:grpSp>
        <p:nvGrpSpPr>
          <p:cNvPr id="1032" name="Group 8">
            <a:extLst>
              <a:ext uri="{FF2B5EF4-FFF2-40B4-BE49-F238E27FC236}">
                <a16:creationId xmlns:a16="http://schemas.microsoft.com/office/drawing/2014/main" id="{CBE2610C-0F87-98A3-FA5E-CC43A2BDF973}"/>
              </a:ext>
            </a:extLst>
          </p:cNvPr>
          <p:cNvGrpSpPr>
            <a:grpSpLocks/>
          </p:cNvGrpSpPr>
          <p:nvPr/>
        </p:nvGrpSpPr>
        <p:grpSpPr bwMode="auto">
          <a:xfrm>
            <a:off x="8153400" y="152400"/>
            <a:ext cx="792163" cy="1295400"/>
            <a:chOff x="5136" y="960"/>
            <a:chExt cx="528" cy="864"/>
          </a:xfrm>
        </p:grpSpPr>
        <p:sp>
          <p:nvSpPr>
            <p:cNvPr id="1033" name="Oval 9">
              <a:extLst>
                <a:ext uri="{FF2B5EF4-FFF2-40B4-BE49-F238E27FC236}">
                  <a16:creationId xmlns:a16="http://schemas.microsoft.com/office/drawing/2014/main" id="{6C962832-5A26-894C-BC10-E7A359FC78F9}"/>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4" name="Oval 10">
              <a:extLst>
                <a:ext uri="{FF2B5EF4-FFF2-40B4-BE49-F238E27FC236}">
                  <a16:creationId xmlns:a16="http://schemas.microsoft.com/office/drawing/2014/main" id="{FA105C85-92BA-1A4D-B0B5-783611E1BC19}"/>
                </a:ext>
              </a:extLst>
            </p:cNvPr>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5" name="Oval 11">
              <a:extLst>
                <a:ext uri="{FF2B5EF4-FFF2-40B4-BE49-F238E27FC236}">
                  <a16:creationId xmlns:a16="http://schemas.microsoft.com/office/drawing/2014/main" id="{0D804926-A133-6941-AE42-B42FAEA92603}"/>
                </a:ext>
              </a:extLst>
            </p:cNvPr>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6" name="Oval 12">
              <a:extLst>
                <a:ext uri="{FF2B5EF4-FFF2-40B4-BE49-F238E27FC236}">
                  <a16:creationId xmlns:a16="http://schemas.microsoft.com/office/drawing/2014/main" id="{D957A7B0-3003-AC4E-9570-07F7D7B8CA67}"/>
                </a:ext>
              </a:extLst>
            </p:cNvPr>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7" name="Oval 13">
              <a:extLst>
                <a:ext uri="{FF2B5EF4-FFF2-40B4-BE49-F238E27FC236}">
                  <a16:creationId xmlns:a16="http://schemas.microsoft.com/office/drawing/2014/main" id="{0B465A5B-4AA2-0F48-9550-FC86CA127D9B}"/>
                </a:ext>
              </a:extLst>
            </p:cNvPr>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8" name="Oval 14">
              <a:extLst>
                <a:ext uri="{FF2B5EF4-FFF2-40B4-BE49-F238E27FC236}">
                  <a16:creationId xmlns:a16="http://schemas.microsoft.com/office/drawing/2014/main" id="{ACAE5C49-5B95-A84C-A723-9D8B79FC11AE}"/>
                </a:ext>
              </a:extLst>
            </p:cNvPr>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9" name="Oval 15">
              <a:extLst>
                <a:ext uri="{FF2B5EF4-FFF2-40B4-BE49-F238E27FC236}">
                  <a16:creationId xmlns:a16="http://schemas.microsoft.com/office/drawing/2014/main" id="{41BF8C8A-F14F-3C43-B7EB-4A9F331A566E}"/>
                </a:ext>
              </a:extLst>
            </p:cNvPr>
            <p:cNvSpPr>
              <a:spLocks noChangeArrowheads="1"/>
            </p:cNvSpPr>
            <p:nvPr/>
          </p:nvSpPr>
          <p:spPr bwMode="auto">
            <a:xfrm>
              <a:off x="5472" y="1072"/>
              <a:ext cx="74"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0" name="Oval 16">
              <a:extLst>
                <a:ext uri="{FF2B5EF4-FFF2-40B4-BE49-F238E27FC236}">
                  <a16:creationId xmlns:a16="http://schemas.microsoft.com/office/drawing/2014/main" id="{63B5F116-D43F-2F41-BD10-560F233E7E99}"/>
                </a:ext>
              </a:extLst>
            </p:cNvPr>
            <p:cNvSpPr>
              <a:spLocks noChangeArrowheads="1"/>
            </p:cNvSpPr>
            <p:nvPr/>
          </p:nvSpPr>
          <p:spPr bwMode="auto">
            <a:xfrm>
              <a:off x="5136" y="1184"/>
              <a:ext cx="80" cy="74"/>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1" name="Oval 17">
              <a:extLst>
                <a:ext uri="{FF2B5EF4-FFF2-40B4-BE49-F238E27FC236}">
                  <a16:creationId xmlns:a16="http://schemas.microsoft.com/office/drawing/2014/main" id="{76172980-1F0B-3248-BC5A-31B1687CC30D}"/>
                </a:ext>
              </a:extLst>
            </p:cNvPr>
            <p:cNvSpPr>
              <a:spLocks noChangeArrowheads="1"/>
            </p:cNvSpPr>
            <p:nvPr/>
          </p:nvSpPr>
          <p:spPr bwMode="auto">
            <a:xfrm>
              <a:off x="5248" y="1184"/>
              <a:ext cx="79" cy="74"/>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2" name="Oval 18">
              <a:extLst>
                <a:ext uri="{FF2B5EF4-FFF2-40B4-BE49-F238E27FC236}">
                  <a16:creationId xmlns:a16="http://schemas.microsoft.com/office/drawing/2014/main" id="{49AE8643-02AE-4B47-9C94-0DC374D1B64D}"/>
                </a:ext>
              </a:extLst>
            </p:cNvPr>
            <p:cNvSpPr>
              <a:spLocks noChangeArrowheads="1"/>
            </p:cNvSpPr>
            <p:nvPr/>
          </p:nvSpPr>
          <p:spPr bwMode="auto">
            <a:xfrm>
              <a:off x="5360" y="1184"/>
              <a:ext cx="76" cy="74"/>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3" name="Oval 19">
              <a:extLst>
                <a:ext uri="{FF2B5EF4-FFF2-40B4-BE49-F238E27FC236}">
                  <a16:creationId xmlns:a16="http://schemas.microsoft.com/office/drawing/2014/main" id="{6DBE50EF-1B50-2D45-9F64-2CB595ADEC68}"/>
                </a:ext>
              </a:extLst>
            </p:cNvPr>
            <p:cNvSpPr>
              <a:spLocks noChangeArrowheads="1"/>
            </p:cNvSpPr>
            <p:nvPr/>
          </p:nvSpPr>
          <p:spPr bwMode="auto">
            <a:xfrm>
              <a:off x="5472" y="1184"/>
              <a:ext cx="74" cy="74"/>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4" name="Oval 20">
              <a:extLst>
                <a:ext uri="{FF2B5EF4-FFF2-40B4-BE49-F238E27FC236}">
                  <a16:creationId xmlns:a16="http://schemas.microsoft.com/office/drawing/2014/main" id="{0981DF72-5B03-0148-A517-8EFE9B0089E3}"/>
                </a:ext>
              </a:extLst>
            </p:cNvPr>
            <p:cNvSpPr>
              <a:spLocks noChangeArrowheads="1"/>
            </p:cNvSpPr>
            <p:nvPr/>
          </p:nvSpPr>
          <p:spPr bwMode="auto">
            <a:xfrm>
              <a:off x="5584" y="1184"/>
              <a:ext cx="80" cy="7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5" name="Oval 21">
              <a:extLst>
                <a:ext uri="{FF2B5EF4-FFF2-40B4-BE49-F238E27FC236}">
                  <a16:creationId xmlns:a16="http://schemas.microsoft.com/office/drawing/2014/main" id="{C3073B1C-30FE-A049-80F4-E8C9D6E7E62F}"/>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6" name="Oval 22">
              <a:extLst>
                <a:ext uri="{FF2B5EF4-FFF2-40B4-BE49-F238E27FC236}">
                  <a16:creationId xmlns:a16="http://schemas.microsoft.com/office/drawing/2014/main" id="{33EEC4ED-8906-B24F-BC26-C52135B40674}"/>
                </a:ext>
              </a:extLst>
            </p:cNvPr>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7" name="Oval 23">
              <a:extLst>
                <a:ext uri="{FF2B5EF4-FFF2-40B4-BE49-F238E27FC236}">
                  <a16:creationId xmlns:a16="http://schemas.microsoft.com/office/drawing/2014/main" id="{E25F2AD7-3AAB-234B-88E5-7046D341A789}"/>
                </a:ext>
              </a:extLst>
            </p:cNvPr>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8" name="Oval 24">
              <a:extLst>
                <a:ext uri="{FF2B5EF4-FFF2-40B4-BE49-F238E27FC236}">
                  <a16:creationId xmlns:a16="http://schemas.microsoft.com/office/drawing/2014/main" id="{115E3193-42C4-4D44-A692-DBB9F2A6714E}"/>
                </a:ext>
              </a:extLst>
            </p:cNvPr>
            <p:cNvSpPr>
              <a:spLocks noChangeArrowheads="1"/>
            </p:cNvSpPr>
            <p:nvPr/>
          </p:nvSpPr>
          <p:spPr bwMode="auto">
            <a:xfrm>
              <a:off x="5472" y="1296"/>
              <a:ext cx="74"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49" name="Oval 25">
              <a:extLst>
                <a:ext uri="{FF2B5EF4-FFF2-40B4-BE49-F238E27FC236}">
                  <a16:creationId xmlns:a16="http://schemas.microsoft.com/office/drawing/2014/main" id="{558CD00E-AC0C-E44C-886F-E1E986890DED}"/>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0" name="Oval 26">
              <a:extLst>
                <a:ext uri="{FF2B5EF4-FFF2-40B4-BE49-F238E27FC236}">
                  <a16:creationId xmlns:a16="http://schemas.microsoft.com/office/drawing/2014/main" id="{CA614CD0-0FB2-C843-9F03-0C6F556E1F85}"/>
                </a:ext>
              </a:extLst>
            </p:cNvPr>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1" name="Oval 27">
              <a:extLst>
                <a:ext uri="{FF2B5EF4-FFF2-40B4-BE49-F238E27FC236}">
                  <a16:creationId xmlns:a16="http://schemas.microsoft.com/office/drawing/2014/main" id="{BBB4C9E8-B2B6-9543-94D2-BF3E0B45A72D}"/>
                </a:ext>
              </a:extLst>
            </p:cNvPr>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2" name="Oval 28">
              <a:extLst>
                <a:ext uri="{FF2B5EF4-FFF2-40B4-BE49-F238E27FC236}">
                  <a16:creationId xmlns:a16="http://schemas.microsoft.com/office/drawing/2014/main" id="{26D40E11-21C4-4B48-A596-2F9A356F517B}"/>
                </a:ext>
              </a:extLst>
            </p:cNvPr>
            <p:cNvSpPr>
              <a:spLocks noChangeArrowheads="1"/>
            </p:cNvSpPr>
            <p:nvPr/>
          </p:nvSpPr>
          <p:spPr bwMode="auto">
            <a:xfrm>
              <a:off x="5472" y="1408"/>
              <a:ext cx="74"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3" name="Oval 29">
              <a:extLst>
                <a:ext uri="{FF2B5EF4-FFF2-40B4-BE49-F238E27FC236}">
                  <a16:creationId xmlns:a16="http://schemas.microsoft.com/office/drawing/2014/main" id="{2D26C54D-F37B-A248-B65A-9ACB9D6BBB65}"/>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4" name="Oval 30">
              <a:extLst>
                <a:ext uri="{FF2B5EF4-FFF2-40B4-BE49-F238E27FC236}">
                  <a16:creationId xmlns:a16="http://schemas.microsoft.com/office/drawing/2014/main" id="{19F0ED57-E998-D34C-B29A-92A368A54EBB}"/>
                </a:ext>
              </a:extLst>
            </p:cNvPr>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5" name="Oval 31">
              <a:extLst>
                <a:ext uri="{FF2B5EF4-FFF2-40B4-BE49-F238E27FC236}">
                  <a16:creationId xmlns:a16="http://schemas.microsoft.com/office/drawing/2014/main" id="{4EDD124E-6C6C-3946-AB14-DB12FA284075}"/>
                </a:ext>
              </a:extLst>
            </p:cNvPr>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6" name="Oval 32">
              <a:extLst>
                <a:ext uri="{FF2B5EF4-FFF2-40B4-BE49-F238E27FC236}">
                  <a16:creationId xmlns:a16="http://schemas.microsoft.com/office/drawing/2014/main" id="{3EC3091E-68D8-4A47-AEA7-7AADDB15E0B4}"/>
                </a:ext>
              </a:extLst>
            </p:cNvPr>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7" name="Oval 33">
              <a:extLst>
                <a:ext uri="{FF2B5EF4-FFF2-40B4-BE49-F238E27FC236}">
                  <a16:creationId xmlns:a16="http://schemas.microsoft.com/office/drawing/2014/main" id="{5E2B3C9B-3DF2-9D4E-9C87-005B93CF4807}"/>
                </a:ext>
              </a:extLst>
            </p:cNvPr>
            <p:cNvSpPr>
              <a:spLocks noChangeArrowheads="1"/>
            </p:cNvSpPr>
            <p:nvPr/>
          </p:nvSpPr>
          <p:spPr bwMode="auto">
            <a:xfrm>
              <a:off x="5472" y="1520"/>
              <a:ext cx="74"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8" name="Oval 34">
              <a:extLst>
                <a:ext uri="{FF2B5EF4-FFF2-40B4-BE49-F238E27FC236}">
                  <a16:creationId xmlns:a16="http://schemas.microsoft.com/office/drawing/2014/main" id="{5CAC9FE3-2127-DC42-A2CB-8249C57748DB}"/>
                </a:ext>
              </a:extLst>
            </p:cNvPr>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59" name="Oval 35">
              <a:extLst>
                <a:ext uri="{FF2B5EF4-FFF2-40B4-BE49-F238E27FC236}">
                  <a16:creationId xmlns:a16="http://schemas.microsoft.com/office/drawing/2014/main" id="{6659E93B-DE6E-0B44-8FDA-B965B0B62DEC}"/>
                </a:ext>
              </a:extLst>
            </p:cNvPr>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60" name="Oval 36">
              <a:extLst>
                <a:ext uri="{FF2B5EF4-FFF2-40B4-BE49-F238E27FC236}">
                  <a16:creationId xmlns:a16="http://schemas.microsoft.com/office/drawing/2014/main" id="{BC94DF5F-5796-3144-A07C-B7BC8C31A434}"/>
                </a:ext>
              </a:extLst>
            </p:cNvPr>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61" name="Oval 37">
              <a:extLst>
                <a:ext uri="{FF2B5EF4-FFF2-40B4-BE49-F238E27FC236}">
                  <a16:creationId xmlns:a16="http://schemas.microsoft.com/office/drawing/2014/main" id="{538127A4-6718-9447-A420-410910A0F6A6}"/>
                </a:ext>
              </a:extLst>
            </p:cNvPr>
            <p:cNvSpPr>
              <a:spLocks noChangeArrowheads="1"/>
            </p:cNvSpPr>
            <p:nvPr/>
          </p:nvSpPr>
          <p:spPr bwMode="auto">
            <a:xfrm>
              <a:off x="5472" y="1632"/>
              <a:ext cx="74"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62" name="Oval 38">
              <a:extLst>
                <a:ext uri="{FF2B5EF4-FFF2-40B4-BE49-F238E27FC236}">
                  <a16:creationId xmlns:a16="http://schemas.microsoft.com/office/drawing/2014/main" id="{9992AA81-1B68-F740-AB7F-D36B5F52A8A0}"/>
                </a:ext>
              </a:extLst>
            </p:cNvPr>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63" name="Oval 39">
              <a:extLst>
                <a:ext uri="{FF2B5EF4-FFF2-40B4-BE49-F238E27FC236}">
                  <a16:creationId xmlns:a16="http://schemas.microsoft.com/office/drawing/2014/main" id="{C1BEF347-2C1A-3B42-AD3B-82A52B137DAC}"/>
                </a:ext>
              </a:extLst>
            </p:cNvPr>
            <p:cNvSpPr>
              <a:spLocks noChangeArrowheads="1"/>
            </p:cNvSpPr>
            <p:nvPr/>
          </p:nvSpPr>
          <p:spPr bwMode="auto">
            <a:xfrm>
              <a:off x="5472" y="1744"/>
              <a:ext cx="74"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grpSp>
    </p:spTree>
  </p:cSld>
  <p:clrMap bg1="lt1" tx1="dk1" bg2="lt2" tx2="dk2" accent1="accent1" accent2="accent2" accent3="accent3" accent4="accent4" accent5="accent5" accent6="accent6" hlink="hlink" folHlink="folHlink"/>
  <p:sldLayoutIdLst>
    <p:sldLayoutId id="2147483752"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07F01595-92BA-C76F-F4F3-BD00EB0F41E5}"/>
              </a:ext>
            </a:extLst>
          </p:cNvPr>
          <p:cNvSpPr>
            <a:spLocks noGrp="1" noChangeArrowheads="1"/>
          </p:cNvSpPr>
          <p:nvPr>
            <p:ph type="ctrTitle"/>
          </p:nvPr>
        </p:nvSpPr>
        <p:spPr/>
        <p:txBody>
          <a:bodyPr/>
          <a:lstStyle/>
          <a:p>
            <a:pPr eaLnBrk="1" hangingPunct="1"/>
            <a:r>
              <a:rPr lang="en-US" altLang="en-US" sz="4400" dirty="0"/>
              <a:t>New Mexico </a:t>
            </a:r>
            <a:br>
              <a:rPr lang="en-US" altLang="en-US" sz="4400" dirty="0"/>
            </a:br>
            <a:r>
              <a:rPr lang="en-US" altLang="en-US" sz="4400" dirty="0"/>
              <a:t>State 4-H Conference </a:t>
            </a:r>
            <a:br>
              <a:rPr lang="en-US" altLang="en-US" sz="4400" dirty="0"/>
            </a:br>
            <a:r>
              <a:rPr lang="en-US" altLang="en-US" sz="4400" dirty="0"/>
              <a:t>Contest Scan-</a:t>
            </a:r>
            <a:r>
              <a:rPr lang="en-US" altLang="en-US" sz="4400" dirty="0" err="1"/>
              <a:t>Trons</a:t>
            </a:r>
            <a:endParaRPr lang="en-US" altLang="en-US" sz="4400" dirty="0"/>
          </a:p>
        </p:txBody>
      </p:sp>
      <p:pic>
        <p:nvPicPr>
          <p:cNvPr id="14338" name="Picture 4" descr="4h_mark2A_trans">
            <a:extLst>
              <a:ext uri="{FF2B5EF4-FFF2-40B4-BE49-F238E27FC236}">
                <a16:creationId xmlns:a16="http://schemas.microsoft.com/office/drawing/2014/main" id="{A1FA0398-8A95-12F7-FFAD-5BEF4C2B9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18034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a:extLst>
              <a:ext uri="{FF2B5EF4-FFF2-40B4-BE49-F238E27FC236}">
                <a16:creationId xmlns:a16="http://schemas.microsoft.com/office/drawing/2014/main" id="{962E53A6-D60F-7ACE-206B-01221A0A3322}"/>
              </a:ext>
            </a:extLst>
          </p:cNvPr>
          <p:cNvSpPr txBox="1">
            <a:spLocks noChangeArrowheads="1"/>
          </p:cNvSpPr>
          <p:nvPr/>
        </p:nvSpPr>
        <p:spPr bwMode="auto">
          <a:xfrm>
            <a:off x="4606636" y="2874962"/>
            <a:ext cx="26670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b="1" dirty="0">
                <a:solidFill>
                  <a:schemeClr val="tx2"/>
                </a:solidFill>
              </a:rPr>
              <a:t>Revised 2025</a:t>
            </a:r>
          </a:p>
        </p:txBody>
      </p:sp>
      <p:sp>
        <p:nvSpPr>
          <p:cNvPr id="14340" name="Text Box 7">
            <a:extLst>
              <a:ext uri="{FF2B5EF4-FFF2-40B4-BE49-F238E27FC236}">
                <a16:creationId xmlns:a16="http://schemas.microsoft.com/office/drawing/2014/main" id="{E2ECCBD3-9269-C1A8-ECE1-DE7C558ED7ED}"/>
              </a:ext>
            </a:extLst>
          </p:cNvPr>
          <p:cNvSpPr txBox="1">
            <a:spLocks noChangeArrowheads="1"/>
          </p:cNvSpPr>
          <p:nvPr/>
        </p:nvSpPr>
        <p:spPr bwMode="auto">
          <a:xfrm>
            <a:off x="2078038" y="2895600"/>
            <a:ext cx="4953000" cy="408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b="1" dirty="0"/>
              <a:t>Contests:</a:t>
            </a:r>
          </a:p>
          <a:p>
            <a:pPr eaLnBrk="1" hangingPunct="1">
              <a:lnSpc>
                <a:spcPct val="50000"/>
              </a:lnSpc>
              <a:spcBef>
                <a:spcPct val="50000"/>
              </a:spcBef>
              <a:buClrTx/>
              <a:buSzTx/>
              <a:buFontTx/>
              <a:buNone/>
            </a:pPr>
            <a:r>
              <a:rPr lang="en-US" altLang="en-US" sz="1600" dirty="0"/>
              <a:t>Horse</a:t>
            </a:r>
          </a:p>
          <a:p>
            <a:pPr eaLnBrk="1" hangingPunct="1">
              <a:lnSpc>
                <a:spcPct val="50000"/>
              </a:lnSpc>
              <a:spcBef>
                <a:spcPct val="50000"/>
              </a:spcBef>
              <a:buClrTx/>
              <a:buSzTx/>
              <a:buFontTx/>
              <a:buNone/>
            </a:pPr>
            <a:r>
              <a:rPr lang="en-US" altLang="en-US" sz="1600" dirty="0"/>
              <a:t>Livestock</a:t>
            </a:r>
          </a:p>
          <a:p>
            <a:pPr eaLnBrk="1" hangingPunct="1">
              <a:lnSpc>
                <a:spcPct val="50000"/>
              </a:lnSpc>
              <a:spcBef>
                <a:spcPct val="50000"/>
              </a:spcBef>
              <a:buClrTx/>
              <a:buSzTx/>
              <a:buFontTx/>
              <a:buNone/>
            </a:pPr>
            <a:r>
              <a:rPr lang="en-US" altLang="en-US" sz="1600" dirty="0"/>
              <a:t>Consumer Decision Making</a:t>
            </a:r>
          </a:p>
          <a:p>
            <a:pPr eaLnBrk="1" hangingPunct="1">
              <a:lnSpc>
                <a:spcPct val="50000"/>
              </a:lnSpc>
              <a:spcBef>
                <a:spcPct val="50000"/>
              </a:spcBef>
              <a:buClrTx/>
              <a:buSzTx/>
              <a:buFontTx/>
              <a:buNone/>
            </a:pPr>
            <a:r>
              <a:rPr lang="en-US" altLang="en-US" sz="1600" dirty="0"/>
              <a:t>Meats</a:t>
            </a:r>
          </a:p>
          <a:p>
            <a:pPr eaLnBrk="1" hangingPunct="1">
              <a:lnSpc>
                <a:spcPct val="50000"/>
              </a:lnSpc>
              <a:spcBef>
                <a:spcPct val="50000"/>
              </a:spcBef>
              <a:buClrTx/>
              <a:buSzTx/>
              <a:buFontTx/>
              <a:buNone/>
            </a:pPr>
            <a:r>
              <a:rPr lang="en-US" altLang="en-US" sz="1600" dirty="0"/>
              <a:t>Entomology</a:t>
            </a:r>
          </a:p>
          <a:p>
            <a:pPr eaLnBrk="1" hangingPunct="1">
              <a:lnSpc>
                <a:spcPct val="50000"/>
              </a:lnSpc>
              <a:spcBef>
                <a:spcPct val="50000"/>
              </a:spcBef>
              <a:buClrTx/>
              <a:buSzTx/>
              <a:buFontTx/>
              <a:buNone/>
            </a:pPr>
            <a:r>
              <a:rPr lang="en-US" altLang="en-US" sz="1600" dirty="0"/>
              <a:t>Horticulture</a:t>
            </a:r>
          </a:p>
          <a:p>
            <a:pPr eaLnBrk="1" hangingPunct="1">
              <a:lnSpc>
                <a:spcPct val="50000"/>
              </a:lnSpc>
              <a:spcBef>
                <a:spcPct val="50000"/>
              </a:spcBef>
              <a:buClrTx/>
              <a:buSzTx/>
              <a:buFontTx/>
              <a:buNone/>
            </a:pPr>
            <a:r>
              <a:rPr lang="en-US" altLang="en-US" sz="1600" dirty="0"/>
              <a:t>FCS Skill-a-thon</a:t>
            </a:r>
          </a:p>
          <a:p>
            <a:pPr eaLnBrk="1" hangingPunct="1">
              <a:lnSpc>
                <a:spcPct val="50000"/>
              </a:lnSpc>
              <a:spcBef>
                <a:spcPct val="50000"/>
              </a:spcBef>
              <a:buClrTx/>
              <a:buSzTx/>
              <a:buFontTx/>
              <a:buNone/>
            </a:pPr>
            <a:r>
              <a:rPr lang="en-US" altLang="en-US" sz="1600" dirty="0"/>
              <a:t>Agronomy</a:t>
            </a:r>
          </a:p>
          <a:p>
            <a:pPr eaLnBrk="1" hangingPunct="1">
              <a:lnSpc>
                <a:spcPct val="50000"/>
              </a:lnSpc>
              <a:spcBef>
                <a:spcPct val="50000"/>
              </a:spcBef>
              <a:buClrTx/>
              <a:buSzTx/>
              <a:buFontTx/>
              <a:buNone/>
            </a:pPr>
            <a:r>
              <a:rPr lang="en-US" altLang="en-US" sz="1600" dirty="0"/>
              <a:t>Pasture &amp; Range</a:t>
            </a:r>
          </a:p>
          <a:p>
            <a:pPr eaLnBrk="1" hangingPunct="1">
              <a:lnSpc>
                <a:spcPct val="50000"/>
              </a:lnSpc>
              <a:spcBef>
                <a:spcPct val="50000"/>
              </a:spcBef>
              <a:buClrTx/>
              <a:buSzTx/>
              <a:buFont typeface="Wingdings" pitchFamily="2" charset="2"/>
              <a:buNone/>
            </a:pPr>
            <a:r>
              <a:rPr lang="en-US" altLang="en-US" sz="1600" dirty="0"/>
              <a:t>Land Judging</a:t>
            </a:r>
          </a:p>
          <a:p>
            <a:pPr eaLnBrk="1" hangingPunct="1">
              <a:lnSpc>
                <a:spcPct val="50000"/>
              </a:lnSpc>
              <a:spcBef>
                <a:spcPct val="50000"/>
              </a:spcBef>
              <a:buClrTx/>
              <a:buSzTx/>
              <a:buFont typeface="Wingdings" pitchFamily="2" charset="2"/>
              <a:buNone/>
            </a:pPr>
            <a:r>
              <a:rPr lang="en-US" altLang="en-US" sz="1600" dirty="0"/>
              <a:t>Meats</a:t>
            </a:r>
          </a:p>
          <a:p>
            <a:pPr eaLnBrk="1" hangingPunct="1">
              <a:lnSpc>
                <a:spcPct val="50000"/>
              </a:lnSpc>
              <a:spcBef>
                <a:spcPct val="50000"/>
              </a:spcBef>
              <a:buClrTx/>
              <a:buSzTx/>
              <a:buFont typeface="Wingdings" pitchFamily="2" charset="2"/>
              <a:buNone/>
            </a:pPr>
            <a:r>
              <a:rPr lang="en-US" altLang="en-US" sz="1600" dirty="0"/>
              <a:t>Livestock Skill-a-thon</a:t>
            </a:r>
          </a:p>
          <a:p>
            <a:pPr eaLnBrk="1" hangingPunct="1">
              <a:lnSpc>
                <a:spcPct val="50000"/>
              </a:lnSpc>
              <a:spcBef>
                <a:spcPct val="50000"/>
              </a:spcBef>
              <a:buClrTx/>
              <a:buSzTx/>
              <a:buFont typeface="Wingdings" pitchFamily="2" charset="2"/>
              <a:buNone/>
            </a:pPr>
            <a:r>
              <a:rPr lang="en-US" altLang="en-US" sz="1600" dirty="0"/>
              <a:t>Livestock Judging</a:t>
            </a:r>
          </a:p>
          <a:p>
            <a:pPr eaLnBrk="1" hangingPunct="1">
              <a:lnSpc>
                <a:spcPct val="50000"/>
              </a:lnSpc>
              <a:spcBef>
                <a:spcPct val="50000"/>
              </a:spcBef>
              <a:buClrTx/>
              <a:buSzTx/>
              <a:buFont typeface="Wingdings" pitchFamily="2" charset="2"/>
              <a:buNone/>
            </a:pPr>
            <a:r>
              <a:rPr lang="en-US" altLang="en-US" sz="1600" dirty="0"/>
              <a:t>Dairy</a:t>
            </a:r>
          </a:p>
          <a:p>
            <a:pPr eaLnBrk="1" hangingPunct="1">
              <a:lnSpc>
                <a:spcPct val="50000"/>
              </a:lnSpc>
              <a:spcBef>
                <a:spcPct val="50000"/>
              </a:spcBef>
              <a:buClrTx/>
              <a:buSzTx/>
              <a:buFontTx/>
              <a:buNone/>
            </a:pPr>
            <a:endParaRPr lang="en-US" alt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Hort">
            <a:extLst>
              <a:ext uri="{FF2B5EF4-FFF2-40B4-BE49-F238E27FC236}">
                <a16:creationId xmlns:a16="http://schemas.microsoft.com/office/drawing/2014/main" id="{07DEA2A5-4524-99A5-FF93-D6C336CAB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5" t="54117" r="7985" b="4747"/>
          <a:stretch>
            <a:fillRect/>
          </a:stretch>
        </p:blipFill>
        <p:spPr bwMode="auto">
          <a:xfrm>
            <a:off x="2133600" y="2362200"/>
            <a:ext cx="647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4">
            <a:extLst>
              <a:ext uri="{FF2B5EF4-FFF2-40B4-BE49-F238E27FC236}">
                <a16:creationId xmlns:a16="http://schemas.microsoft.com/office/drawing/2014/main" id="{C427A355-42A2-B1DF-F456-46586C6296DE}"/>
              </a:ext>
            </a:extLst>
          </p:cNvPr>
          <p:cNvSpPr>
            <a:spLocks noGrp="1" noChangeArrowheads="1"/>
          </p:cNvSpPr>
          <p:nvPr>
            <p:ph type="title"/>
          </p:nvPr>
        </p:nvSpPr>
        <p:spPr>
          <a:xfrm>
            <a:off x="228600" y="228600"/>
            <a:ext cx="3505200" cy="1905000"/>
          </a:xfrm>
          <a:noFill/>
        </p:spPr>
        <p:txBody>
          <a:bodyPr/>
          <a:lstStyle/>
          <a:p>
            <a:pPr eaLnBrk="1" hangingPunct="1"/>
            <a:r>
              <a:rPr lang="en-US" altLang="en-US" sz="3000"/>
              <a:t>Horticulture</a:t>
            </a:r>
            <a:br>
              <a:rPr lang="en-US" altLang="en-US" sz="3000"/>
            </a:br>
            <a:r>
              <a:rPr lang="en-US" altLang="en-US" sz="3000"/>
              <a:t>FCS Skill-A-Thon</a:t>
            </a:r>
            <a:br>
              <a:rPr lang="en-US" altLang="en-US" sz="3000"/>
            </a:br>
            <a:r>
              <a:rPr lang="en-US" altLang="en-US" sz="3000"/>
              <a:t>Agronomy</a:t>
            </a:r>
            <a:br>
              <a:rPr lang="en-US" altLang="en-US" sz="3000"/>
            </a:br>
            <a:r>
              <a:rPr lang="en-US" altLang="en-US" sz="3000"/>
              <a:t>(continued)</a:t>
            </a:r>
          </a:p>
        </p:txBody>
      </p:sp>
      <p:sp>
        <p:nvSpPr>
          <p:cNvPr id="23555" name="Text Box 6">
            <a:extLst>
              <a:ext uri="{FF2B5EF4-FFF2-40B4-BE49-F238E27FC236}">
                <a16:creationId xmlns:a16="http://schemas.microsoft.com/office/drawing/2014/main" id="{B3D488F9-F220-463F-6A14-C84D93E94ADE}"/>
              </a:ext>
            </a:extLst>
          </p:cNvPr>
          <p:cNvSpPr txBox="1">
            <a:spLocks noChangeArrowheads="1"/>
          </p:cNvSpPr>
          <p:nvPr/>
        </p:nvSpPr>
        <p:spPr bwMode="auto">
          <a:xfrm>
            <a:off x="228600" y="2663825"/>
            <a:ext cx="20574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dirty="0"/>
              <a:t>This section is completed by the judges if needed.  </a:t>
            </a:r>
            <a:r>
              <a:rPr lang="en-US" altLang="en-US" sz="1800" b="1" dirty="0"/>
              <a:t>DO NOT MARK</a:t>
            </a:r>
            <a:r>
              <a:rPr lang="en-US" altLang="en-US" sz="1800" dirty="0"/>
              <a:t> in these sections.</a:t>
            </a:r>
          </a:p>
        </p:txBody>
      </p:sp>
      <p:sp>
        <p:nvSpPr>
          <p:cNvPr id="23556" name="Line 8">
            <a:extLst>
              <a:ext uri="{FF2B5EF4-FFF2-40B4-BE49-F238E27FC236}">
                <a16:creationId xmlns:a16="http://schemas.microsoft.com/office/drawing/2014/main" id="{FB87FE74-2F3A-B9D5-AD96-4051474F8566}"/>
              </a:ext>
            </a:extLst>
          </p:cNvPr>
          <p:cNvSpPr>
            <a:spLocks noChangeShapeType="1"/>
          </p:cNvSpPr>
          <p:nvPr/>
        </p:nvSpPr>
        <p:spPr bwMode="auto">
          <a:xfrm>
            <a:off x="1981200" y="3708400"/>
            <a:ext cx="381000" cy="327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Text Box 11">
            <a:extLst>
              <a:ext uri="{FF2B5EF4-FFF2-40B4-BE49-F238E27FC236}">
                <a16:creationId xmlns:a16="http://schemas.microsoft.com/office/drawing/2014/main" id="{87CAF946-84AF-5682-9EE3-CA6C1E0D9022}"/>
              </a:ext>
            </a:extLst>
          </p:cNvPr>
          <p:cNvSpPr txBox="1">
            <a:spLocks noChangeArrowheads="1"/>
          </p:cNvSpPr>
          <p:nvPr/>
        </p:nvSpPr>
        <p:spPr bwMode="auto">
          <a:xfrm>
            <a:off x="3709988" y="731838"/>
            <a:ext cx="28194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For FCS Skill-a-thon, Financial Management will be completed here.</a:t>
            </a:r>
          </a:p>
        </p:txBody>
      </p:sp>
      <p:sp>
        <p:nvSpPr>
          <p:cNvPr id="23558" name="Line 12">
            <a:extLst>
              <a:ext uri="{FF2B5EF4-FFF2-40B4-BE49-F238E27FC236}">
                <a16:creationId xmlns:a16="http://schemas.microsoft.com/office/drawing/2014/main" id="{14B598C7-BADC-FAD9-4CA6-7E1C9B5CBFBF}"/>
              </a:ext>
            </a:extLst>
          </p:cNvPr>
          <p:cNvSpPr>
            <a:spLocks noChangeShapeType="1"/>
          </p:cNvSpPr>
          <p:nvPr/>
        </p:nvSpPr>
        <p:spPr bwMode="auto">
          <a:xfrm>
            <a:off x="5372100" y="1524000"/>
            <a:ext cx="1257300" cy="1139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TextBox 1">
            <a:extLst>
              <a:ext uri="{FF2B5EF4-FFF2-40B4-BE49-F238E27FC236}">
                <a16:creationId xmlns:a16="http://schemas.microsoft.com/office/drawing/2014/main" id="{C56265C6-9579-3010-3160-A8D55AB3AACD}"/>
              </a:ext>
            </a:extLst>
          </p:cNvPr>
          <p:cNvSpPr txBox="1">
            <a:spLocks noChangeArrowheads="1"/>
          </p:cNvSpPr>
          <p:nvPr/>
        </p:nvSpPr>
        <p:spPr bwMode="auto">
          <a:xfrm>
            <a:off x="381000" y="51054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Agronomy will use this section.</a:t>
            </a:r>
          </a:p>
        </p:txBody>
      </p:sp>
      <p:sp>
        <p:nvSpPr>
          <p:cNvPr id="23560" name="Line 8">
            <a:extLst>
              <a:ext uri="{FF2B5EF4-FFF2-40B4-BE49-F238E27FC236}">
                <a16:creationId xmlns:a16="http://schemas.microsoft.com/office/drawing/2014/main" id="{399C7498-E4A7-0936-17B5-880331E06571}"/>
              </a:ext>
            </a:extLst>
          </p:cNvPr>
          <p:cNvSpPr>
            <a:spLocks noChangeShapeType="1"/>
          </p:cNvSpPr>
          <p:nvPr/>
        </p:nvSpPr>
        <p:spPr bwMode="auto">
          <a:xfrm flipV="1">
            <a:off x="1419225" y="5715000"/>
            <a:ext cx="866775"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1" name="WordArt 9">
            <a:extLst>
              <a:ext uri="{FF2B5EF4-FFF2-40B4-BE49-F238E27FC236}">
                <a16:creationId xmlns:a16="http://schemas.microsoft.com/office/drawing/2014/main" id="{DBA68B76-F770-F1E6-E067-9C64AA529838}"/>
              </a:ext>
            </a:extLst>
          </p:cNvPr>
          <p:cNvSpPr>
            <a:spLocks noChangeArrowheads="1" noChangeShapeType="1" noTextEdit="1"/>
          </p:cNvSpPr>
          <p:nvPr/>
        </p:nvSpPr>
        <p:spPr bwMode="auto">
          <a:xfrm>
            <a:off x="4289425" y="3651250"/>
            <a:ext cx="428625" cy="5000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Narrow" panose="020B0604020202020204" pitchFamily="34" charset="0"/>
                <a:cs typeface="Arial Narrow" panose="020B0604020202020204" pitchFamily="34" charset="0"/>
              </a:rPr>
              <a:t>X</a:t>
            </a:r>
          </a:p>
        </p:txBody>
      </p:sp>
      <p:sp>
        <p:nvSpPr>
          <p:cNvPr id="23562" name="WordArt 9">
            <a:extLst>
              <a:ext uri="{FF2B5EF4-FFF2-40B4-BE49-F238E27FC236}">
                <a16:creationId xmlns:a16="http://schemas.microsoft.com/office/drawing/2014/main" id="{80343BCC-B205-B372-6275-3331FD844703}"/>
              </a:ext>
            </a:extLst>
          </p:cNvPr>
          <p:cNvSpPr>
            <a:spLocks noChangeArrowheads="1" noChangeShapeType="1" noTextEdit="1"/>
          </p:cNvSpPr>
          <p:nvPr/>
        </p:nvSpPr>
        <p:spPr bwMode="auto">
          <a:xfrm>
            <a:off x="2438400" y="3670300"/>
            <a:ext cx="428625" cy="50006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latin typeface="Arial Narrow" panose="020B0604020202020204" pitchFamily="34" charset="0"/>
                <a:cs typeface="Arial Narrow" panose="020B0604020202020204" pitchFamily="34" charset="0"/>
              </a:rPr>
              <a:t>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C02732D8-F6FC-E2B7-CE69-F843064FBE13}"/>
              </a:ext>
            </a:extLst>
          </p:cNvPr>
          <p:cNvSpPr>
            <a:spLocks noGrp="1" noChangeArrowheads="1"/>
          </p:cNvSpPr>
          <p:nvPr>
            <p:ph type="title"/>
          </p:nvPr>
        </p:nvSpPr>
        <p:spPr>
          <a:xfrm>
            <a:off x="395288" y="366713"/>
            <a:ext cx="3505200" cy="1752600"/>
          </a:xfrm>
          <a:noFill/>
        </p:spPr>
        <p:txBody>
          <a:bodyPr/>
          <a:lstStyle/>
          <a:p>
            <a:pPr eaLnBrk="1" hangingPunct="1"/>
            <a:r>
              <a:rPr lang="en-US" altLang="en-US" sz="3000"/>
              <a:t>Horticulture</a:t>
            </a:r>
            <a:br>
              <a:rPr lang="en-US" altLang="en-US" sz="3000"/>
            </a:br>
            <a:r>
              <a:rPr lang="en-US" altLang="en-US" sz="3000"/>
              <a:t>FCS Skill-A-Thon</a:t>
            </a:r>
            <a:br>
              <a:rPr lang="en-US" altLang="en-US" sz="3000"/>
            </a:br>
            <a:r>
              <a:rPr lang="en-US" altLang="en-US" sz="3000"/>
              <a:t>Agronomy</a:t>
            </a:r>
            <a:br>
              <a:rPr lang="en-US" altLang="en-US" sz="3000"/>
            </a:br>
            <a:r>
              <a:rPr lang="en-US" altLang="en-US" sz="3000"/>
              <a:t>CDE# 105482</a:t>
            </a:r>
          </a:p>
        </p:txBody>
      </p:sp>
      <p:pic>
        <p:nvPicPr>
          <p:cNvPr id="24578" name="Picture 5" descr="Hort ID Close Up">
            <a:extLst>
              <a:ext uri="{FF2B5EF4-FFF2-40B4-BE49-F238E27FC236}">
                <a16:creationId xmlns:a16="http://schemas.microsoft.com/office/drawing/2014/main" id="{603859C0-1B34-874E-99AC-1DEE72956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74863"/>
            <a:ext cx="40386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a:extLst>
              <a:ext uri="{FF2B5EF4-FFF2-40B4-BE49-F238E27FC236}">
                <a16:creationId xmlns:a16="http://schemas.microsoft.com/office/drawing/2014/main" id="{C9C3575D-9BA1-8276-ABE7-B548B584BDC1}"/>
              </a:ext>
            </a:extLst>
          </p:cNvPr>
          <p:cNvSpPr txBox="1">
            <a:spLocks noChangeArrowheads="1"/>
          </p:cNvSpPr>
          <p:nvPr/>
        </p:nvSpPr>
        <p:spPr bwMode="auto">
          <a:xfrm>
            <a:off x="609600" y="4022725"/>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ID Section on the back of form.</a:t>
            </a:r>
          </a:p>
        </p:txBody>
      </p:sp>
      <p:pic>
        <p:nvPicPr>
          <p:cNvPr id="24580" name="Picture 7" descr="Hort ID">
            <a:extLst>
              <a:ext uri="{FF2B5EF4-FFF2-40B4-BE49-F238E27FC236}">
                <a16:creationId xmlns:a16="http://schemas.microsoft.com/office/drawing/2014/main" id="{1A5EFF5C-92C5-D106-32DB-E8B5D78B3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71" b="40390"/>
          <a:stretch>
            <a:fillRect/>
          </a:stretch>
        </p:blipFill>
        <p:spPr bwMode="auto">
          <a:xfrm>
            <a:off x="3581400" y="533400"/>
            <a:ext cx="3411538"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AutoShape 8">
            <a:extLst>
              <a:ext uri="{FF2B5EF4-FFF2-40B4-BE49-F238E27FC236}">
                <a16:creationId xmlns:a16="http://schemas.microsoft.com/office/drawing/2014/main" id="{16C5E5A2-6C9C-96CF-2F38-F36CBE701F49}"/>
              </a:ext>
            </a:extLst>
          </p:cNvPr>
          <p:cNvSpPr>
            <a:spLocks/>
          </p:cNvSpPr>
          <p:nvPr/>
        </p:nvSpPr>
        <p:spPr bwMode="auto">
          <a:xfrm>
            <a:off x="990600" y="2227263"/>
            <a:ext cx="2362200" cy="685800"/>
          </a:xfrm>
          <a:prstGeom prst="rightBrace">
            <a:avLst>
              <a:gd name="adj1" fmla="val 8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4582" name="Text Box 9">
            <a:extLst>
              <a:ext uri="{FF2B5EF4-FFF2-40B4-BE49-F238E27FC236}">
                <a16:creationId xmlns:a16="http://schemas.microsoft.com/office/drawing/2014/main" id="{BD534A33-2A8F-515F-0038-92434A057135}"/>
              </a:ext>
            </a:extLst>
          </p:cNvPr>
          <p:cNvSpPr txBox="1">
            <a:spLocks noChangeArrowheads="1"/>
          </p:cNvSpPr>
          <p:nvPr/>
        </p:nvSpPr>
        <p:spPr bwMode="auto">
          <a:xfrm>
            <a:off x="2514600" y="5105400"/>
            <a:ext cx="5257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Find the specimen/item name on the supplied list and mark the scan-tron with the corresponding number.  </a:t>
            </a:r>
          </a:p>
        </p:txBody>
      </p:sp>
      <p:sp>
        <p:nvSpPr>
          <p:cNvPr id="24583" name="Text Box 10">
            <a:extLst>
              <a:ext uri="{FF2B5EF4-FFF2-40B4-BE49-F238E27FC236}">
                <a16:creationId xmlns:a16="http://schemas.microsoft.com/office/drawing/2014/main" id="{7B8D1842-1319-1718-600C-6A3DE645E252}"/>
              </a:ext>
            </a:extLst>
          </p:cNvPr>
          <p:cNvSpPr txBox="1">
            <a:spLocks noChangeArrowheads="1"/>
          </p:cNvSpPr>
          <p:nvPr/>
        </p:nvSpPr>
        <p:spPr bwMode="auto">
          <a:xfrm>
            <a:off x="7010400" y="1828800"/>
            <a:ext cx="19812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Specimen/Item # - Remind youth to double check they are marking the specimens on the correct #.</a:t>
            </a:r>
          </a:p>
        </p:txBody>
      </p:sp>
      <p:sp>
        <p:nvSpPr>
          <p:cNvPr id="24584" name="Line 11">
            <a:extLst>
              <a:ext uri="{FF2B5EF4-FFF2-40B4-BE49-F238E27FC236}">
                <a16:creationId xmlns:a16="http://schemas.microsoft.com/office/drawing/2014/main" id="{D68E67EF-2D9B-442C-5F17-C9C22E01AFD7}"/>
              </a:ext>
            </a:extLst>
          </p:cNvPr>
          <p:cNvSpPr>
            <a:spLocks noChangeShapeType="1"/>
          </p:cNvSpPr>
          <p:nvPr/>
        </p:nvSpPr>
        <p:spPr bwMode="auto">
          <a:xfrm flipH="1" flipV="1">
            <a:off x="5867400" y="990600"/>
            <a:ext cx="15240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12">
            <a:extLst>
              <a:ext uri="{FF2B5EF4-FFF2-40B4-BE49-F238E27FC236}">
                <a16:creationId xmlns:a16="http://schemas.microsoft.com/office/drawing/2014/main" id="{51F7E7EE-D643-7A8B-7700-1B20D85F24E5}"/>
              </a:ext>
            </a:extLst>
          </p:cNvPr>
          <p:cNvSpPr>
            <a:spLocks noChangeShapeType="1"/>
          </p:cNvSpPr>
          <p:nvPr/>
        </p:nvSpPr>
        <p:spPr bwMode="auto">
          <a:xfrm flipV="1">
            <a:off x="3276600" y="3276600"/>
            <a:ext cx="13716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1CBEBC61-07AB-9E0A-F809-13094830C6AF}"/>
              </a:ext>
            </a:extLst>
          </p:cNvPr>
          <p:cNvSpPr>
            <a:spLocks noGrp="1" noChangeArrowheads="1"/>
          </p:cNvSpPr>
          <p:nvPr>
            <p:ph type="title"/>
          </p:nvPr>
        </p:nvSpPr>
        <p:spPr/>
        <p:txBody>
          <a:bodyPr/>
          <a:lstStyle/>
          <a:p>
            <a:pPr eaLnBrk="1" hangingPunct="1"/>
            <a:r>
              <a:rPr lang="en-US" altLang="en-US"/>
              <a:t>Pasture &amp; Range</a:t>
            </a:r>
            <a:br>
              <a:rPr lang="en-US" altLang="en-US"/>
            </a:br>
            <a:r>
              <a:rPr lang="en-US" altLang="en-US" sz="3000"/>
              <a:t>Form # 602NM-1</a:t>
            </a:r>
          </a:p>
        </p:txBody>
      </p:sp>
      <p:pic>
        <p:nvPicPr>
          <p:cNvPr id="25602" name="Picture 4" descr="range">
            <a:extLst>
              <a:ext uri="{FF2B5EF4-FFF2-40B4-BE49-F238E27FC236}">
                <a16:creationId xmlns:a16="http://schemas.microsoft.com/office/drawing/2014/main" id="{DEF6894E-418E-78A2-AF48-54327CD58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73150"/>
            <a:ext cx="4506913"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a:extLst>
              <a:ext uri="{FF2B5EF4-FFF2-40B4-BE49-F238E27FC236}">
                <a16:creationId xmlns:a16="http://schemas.microsoft.com/office/drawing/2014/main" id="{A4DDDE4E-3407-4E22-614A-0D1CBEAFC088}"/>
              </a:ext>
            </a:extLst>
          </p:cNvPr>
          <p:cNvSpPr txBox="1">
            <a:spLocks noChangeArrowheads="1"/>
          </p:cNvSpPr>
          <p:nvPr/>
        </p:nvSpPr>
        <p:spPr bwMode="auto">
          <a:xfrm>
            <a:off x="6019800" y="14478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1200" i="1"/>
              <a:t>Name &amp; County</a:t>
            </a:r>
          </a:p>
        </p:txBody>
      </p:sp>
      <p:sp>
        <p:nvSpPr>
          <p:cNvPr id="25604" name="Text Box 6">
            <a:extLst>
              <a:ext uri="{FF2B5EF4-FFF2-40B4-BE49-F238E27FC236}">
                <a16:creationId xmlns:a16="http://schemas.microsoft.com/office/drawing/2014/main" id="{2B1C3904-3CDE-CBD0-D7EB-26895E98828B}"/>
              </a:ext>
            </a:extLst>
          </p:cNvPr>
          <p:cNvSpPr txBox="1">
            <a:spLocks noChangeArrowheads="1"/>
          </p:cNvSpPr>
          <p:nvPr/>
        </p:nvSpPr>
        <p:spPr bwMode="auto">
          <a:xfrm>
            <a:off x="446088" y="2638425"/>
            <a:ext cx="23622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dirty="0"/>
              <a:t>Name: Last, First</a:t>
            </a: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r>
              <a:rPr lang="en-US" altLang="en-US" sz="1600" dirty="0"/>
              <a:t>Contestant Number (Team Position)</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BUBBLED IN!</a:t>
            </a:r>
          </a:p>
        </p:txBody>
      </p:sp>
      <p:sp>
        <p:nvSpPr>
          <p:cNvPr id="25605" name="Line 8">
            <a:extLst>
              <a:ext uri="{FF2B5EF4-FFF2-40B4-BE49-F238E27FC236}">
                <a16:creationId xmlns:a16="http://schemas.microsoft.com/office/drawing/2014/main" id="{E4336B9B-84D6-C190-9B9C-129458BD0280}"/>
              </a:ext>
            </a:extLst>
          </p:cNvPr>
          <p:cNvSpPr>
            <a:spLocks noChangeShapeType="1"/>
          </p:cNvSpPr>
          <p:nvPr/>
        </p:nvSpPr>
        <p:spPr bwMode="auto">
          <a:xfrm flipV="1">
            <a:off x="2133600" y="2057400"/>
            <a:ext cx="1981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6" name="Line 9">
            <a:extLst>
              <a:ext uri="{FF2B5EF4-FFF2-40B4-BE49-F238E27FC236}">
                <a16:creationId xmlns:a16="http://schemas.microsoft.com/office/drawing/2014/main" id="{6A01FEB1-6701-314C-F590-605F1EAD73F0}"/>
              </a:ext>
            </a:extLst>
          </p:cNvPr>
          <p:cNvSpPr>
            <a:spLocks noChangeShapeType="1"/>
          </p:cNvSpPr>
          <p:nvPr/>
        </p:nvSpPr>
        <p:spPr bwMode="auto">
          <a:xfrm flipV="1">
            <a:off x="1828800" y="1828800"/>
            <a:ext cx="38100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7" name="Line 10">
            <a:extLst>
              <a:ext uri="{FF2B5EF4-FFF2-40B4-BE49-F238E27FC236}">
                <a16:creationId xmlns:a16="http://schemas.microsoft.com/office/drawing/2014/main" id="{EFAF98E5-B63B-2B9E-4BF1-53B9EF4EDABA}"/>
              </a:ext>
            </a:extLst>
          </p:cNvPr>
          <p:cNvSpPr>
            <a:spLocks noChangeShapeType="1"/>
          </p:cNvSpPr>
          <p:nvPr/>
        </p:nvSpPr>
        <p:spPr bwMode="auto">
          <a:xfrm flipV="1">
            <a:off x="2362200" y="2133600"/>
            <a:ext cx="36576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Line 11">
            <a:extLst>
              <a:ext uri="{FF2B5EF4-FFF2-40B4-BE49-F238E27FC236}">
                <a16:creationId xmlns:a16="http://schemas.microsoft.com/office/drawing/2014/main" id="{3DBA42BD-8B3E-0599-6457-9F7DB0EF685A}"/>
              </a:ext>
            </a:extLst>
          </p:cNvPr>
          <p:cNvSpPr>
            <a:spLocks noChangeShapeType="1"/>
          </p:cNvSpPr>
          <p:nvPr/>
        </p:nvSpPr>
        <p:spPr bwMode="auto">
          <a:xfrm flipH="1">
            <a:off x="5486400" y="42672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Line 12">
            <a:extLst>
              <a:ext uri="{FF2B5EF4-FFF2-40B4-BE49-F238E27FC236}">
                <a16:creationId xmlns:a16="http://schemas.microsoft.com/office/drawing/2014/main" id="{5EC0C795-0DDA-ACBB-74D1-E8CA98086CDF}"/>
              </a:ext>
            </a:extLst>
          </p:cNvPr>
          <p:cNvSpPr>
            <a:spLocks noChangeShapeType="1"/>
          </p:cNvSpPr>
          <p:nvPr/>
        </p:nvSpPr>
        <p:spPr bwMode="auto">
          <a:xfrm>
            <a:off x="5943600" y="42672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0" name="Text Box 13">
            <a:extLst>
              <a:ext uri="{FF2B5EF4-FFF2-40B4-BE49-F238E27FC236}">
                <a16:creationId xmlns:a16="http://schemas.microsoft.com/office/drawing/2014/main" id="{F96027BF-608B-08A7-AC4C-F61113867106}"/>
              </a:ext>
            </a:extLst>
          </p:cNvPr>
          <p:cNvSpPr txBox="1">
            <a:spLocks noChangeArrowheads="1"/>
          </p:cNvSpPr>
          <p:nvPr/>
        </p:nvSpPr>
        <p:spPr bwMode="auto">
          <a:xfrm>
            <a:off x="5562600" y="2362200"/>
            <a:ext cx="3581400" cy="1878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300"/>
              <a:t>For each condition and/or practice bubble in the number of the field it applies to.  Some rows may have multiple bubbles, some may have none, depending on the condition of each field.  Remember that each field has it’s own column. And in some cases may have only one condition per section.  Refer to the appropriate study guides to find out how to complete this section.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1FCEAEF6-4DBB-A395-0FD6-50AC542CB580}"/>
              </a:ext>
            </a:extLst>
          </p:cNvPr>
          <p:cNvSpPr>
            <a:spLocks noGrp="1" noChangeArrowheads="1"/>
          </p:cNvSpPr>
          <p:nvPr>
            <p:ph type="title"/>
          </p:nvPr>
        </p:nvSpPr>
        <p:spPr/>
        <p:txBody>
          <a:bodyPr/>
          <a:lstStyle/>
          <a:p>
            <a:pPr eaLnBrk="1" hangingPunct="1"/>
            <a:r>
              <a:rPr lang="en-US" altLang="en-US"/>
              <a:t>Pasture &amp; Range</a:t>
            </a:r>
            <a:br>
              <a:rPr lang="en-US" altLang="en-US"/>
            </a:br>
            <a:r>
              <a:rPr lang="en-US" altLang="en-US" sz="3000"/>
              <a:t>(continued)</a:t>
            </a:r>
          </a:p>
        </p:txBody>
      </p:sp>
      <p:pic>
        <p:nvPicPr>
          <p:cNvPr id="26626" name="Picture 3" descr="Range Back">
            <a:extLst>
              <a:ext uri="{FF2B5EF4-FFF2-40B4-BE49-F238E27FC236}">
                <a16:creationId xmlns:a16="http://schemas.microsoft.com/office/drawing/2014/main" id="{DE67E205-DEDE-E528-0191-6F4D08ECF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28688"/>
            <a:ext cx="4587875"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21628799-F1DB-005E-894B-A002EB50A109}"/>
              </a:ext>
            </a:extLst>
          </p:cNvPr>
          <p:cNvSpPr txBox="1">
            <a:spLocks noChangeArrowheads="1"/>
          </p:cNvSpPr>
          <p:nvPr/>
        </p:nvSpPr>
        <p:spPr bwMode="auto">
          <a:xfrm>
            <a:off x="1600200" y="14478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Identification List</a:t>
            </a:r>
          </a:p>
        </p:txBody>
      </p:sp>
      <p:sp>
        <p:nvSpPr>
          <p:cNvPr id="26628" name="Text Box 5">
            <a:extLst>
              <a:ext uri="{FF2B5EF4-FFF2-40B4-BE49-F238E27FC236}">
                <a16:creationId xmlns:a16="http://schemas.microsoft.com/office/drawing/2014/main" id="{9DD2A643-CFD6-FDB5-D574-1658602AB00E}"/>
              </a:ext>
            </a:extLst>
          </p:cNvPr>
          <p:cNvSpPr txBox="1">
            <a:spLocks noChangeArrowheads="1"/>
          </p:cNvSpPr>
          <p:nvPr/>
        </p:nvSpPr>
        <p:spPr bwMode="auto">
          <a:xfrm>
            <a:off x="381000" y="2286000"/>
            <a:ext cx="2895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Specimen # - Remind youth to double check they are marking the specimens on the correct #.</a:t>
            </a:r>
          </a:p>
        </p:txBody>
      </p:sp>
      <p:sp>
        <p:nvSpPr>
          <p:cNvPr id="26629" name="Text Box 6">
            <a:extLst>
              <a:ext uri="{FF2B5EF4-FFF2-40B4-BE49-F238E27FC236}">
                <a16:creationId xmlns:a16="http://schemas.microsoft.com/office/drawing/2014/main" id="{6864BF00-55A7-B521-6C3F-6D8A24FE9D6A}"/>
              </a:ext>
            </a:extLst>
          </p:cNvPr>
          <p:cNvSpPr txBox="1">
            <a:spLocks noChangeArrowheads="1"/>
          </p:cNvSpPr>
          <p:nvPr/>
        </p:nvSpPr>
        <p:spPr bwMode="auto">
          <a:xfrm>
            <a:off x="381000" y="4038600"/>
            <a:ext cx="3200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Find the specimen name on the above list and mark the scan-tron with the corresponding number.  </a:t>
            </a:r>
          </a:p>
        </p:txBody>
      </p:sp>
      <p:sp>
        <p:nvSpPr>
          <p:cNvPr id="26630" name="Text Box 7">
            <a:extLst>
              <a:ext uri="{FF2B5EF4-FFF2-40B4-BE49-F238E27FC236}">
                <a16:creationId xmlns:a16="http://schemas.microsoft.com/office/drawing/2014/main" id="{CD1D32C6-31CF-B426-77BA-853D5C521CFE}"/>
              </a:ext>
            </a:extLst>
          </p:cNvPr>
          <p:cNvSpPr txBox="1">
            <a:spLocks noChangeArrowheads="1"/>
          </p:cNvSpPr>
          <p:nvPr/>
        </p:nvSpPr>
        <p:spPr bwMode="auto">
          <a:xfrm>
            <a:off x="7162800" y="3200400"/>
            <a:ext cx="1752600" cy="2432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Contestants will mark the corresponding number for the correct:</a:t>
            </a:r>
          </a:p>
          <a:p>
            <a:pPr eaLnBrk="1" hangingPunct="1">
              <a:spcBef>
                <a:spcPct val="50000"/>
              </a:spcBef>
              <a:buClrTx/>
              <a:buSzTx/>
              <a:buFontTx/>
              <a:buNone/>
            </a:pPr>
            <a:r>
              <a:rPr lang="en-US" altLang="en-US" sz="1400"/>
              <a:t>Habitat</a:t>
            </a:r>
          </a:p>
          <a:p>
            <a:pPr eaLnBrk="1" hangingPunct="1">
              <a:spcBef>
                <a:spcPct val="50000"/>
              </a:spcBef>
              <a:buClrTx/>
              <a:buSzTx/>
              <a:buFontTx/>
              <a:buNone/>
            </a:pPr>
            <a:r>
              <a:rPr lang="en-US" altLang="en-US" sz="1400"/>
              <a:t>Season of Growth</a:t>
            </a:r>
          </a:p>
          <a:p>
            <a:pPr eaLnBrk="1" hangingPunct="1">
              <a:spcBef>
                <a:spcPct val="50000"/>
              </a:spcBef>
              <a:buClrTx/>
              <a:buSzTx/>
              <a:buFontTx/>
              <a:buNone/>
            </a:pPr>
            <a:r>
              <a:rPr lang="en-US" altLang="en-US" sz="1400"/>
              <a:t>Origin</a:t>
            </a:r>
          </a:p>
          <a:p>
            <a:pPr eaLnBrk="1" hangingPunct="1">
              <a:spcBef>
                <a:spcPct val="50000"/>
              </a:spcBef>
              <a:buClrTx/>
              <a:buSzTx/>
              <a:buFontTx/>
              <a:buNone/>
            </a:pPr>
            <a:r>
              <a:rPr lang="en-US" altLang="en-US" sz="1400"/>
              <a:t>Rating</a:t>
            </a:r>
          </a:p>
        </p:txBody>
      </p:sp>
      <p:sp>
        <p:nvSpPr>
          <p:cNvPr id="26631" name="Line 8">
            <a:extLst>
              <a:ext uri="{FF2B5EF4-FFF2-40B4-BE49-F238E27FC236}">
                <a16:creationId xmlns:a16="http://schemas.microsoft.com/office/drawing/2014/main" id="{428D7140-2B95-FCE3-D18B-0B32D8DA39CE}"/>
              </a:ext>
            </a:extLst>
          </p:cNvPr>
          <p:cNvSpPr>
            <a:spLocks noChangeShapeType="1"/>
          </p:cNvSpPr>
          <p:nvPr/>
        </p:nvSpPr>
        <p:spPr bwMode="auto">
          <a:xfrm>
            <a:off x="2819400" y="31242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Line 9">
            <a:extLst>
              <a:ext uri="{FF2B5EF4-FFF2-40B4-BE49-F238E27FC236}">
                <a16:creationId xmlns:a16="http://schemas.microsoft.com/office/drawing/2014/main" id="{016B7AFF-020F-E1CE-AD31-2280EDA06CEB}"/>
              </a:ext>
            </a:extLst>
          </p:cNvPr>
          <p:cNvSpPr>
            <a:spLocks noChangeShapeType="1"/>
          </p:cNvSpPr>
          <p:nvPr/>
        </p:nvSpPr>
        <p:spPr bwMode="auto">
          <a:xfrm flipV="1">
            <a:off x="3352800" y="4038600"/>
            <a:ext cx="1143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3" name="Line 10">
            <a:extLst>
              <a:ext uri="{FF2B5EF4-FFF2-40B4-BE49-F238E27FC236}">
                <a16:creationId xmlns:a16="http://schemas.microsoft.com/office/drawing/2014/main" id="{C9889B57-686F-17EE-FA30-094E7F1A9068}"/>
              </a:ext>
            </a:extLst>
          </p:cNvPr>
          <p:cNvSpPr>
            <a:spLocks noChangeShapeType="1"/>
          </p:cNvSpPr>
          <p:nvPr/>
        </p:nvSpPr>
        <p:spPr bwMode="auto">
          <a:xfrm flipH="1" flipV="1">
            <a:off x="5105400" y="3276600"/>
            <a:ext cx="21336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Line 11">
            <a:extLst>
              <a:ext uri="{FF2B5EF4-FFF2-40B4-BE49-F238E27FC236}">
                <a16:creationId xmlns:a16="http://schemas.microsoft.com/office/drawing/2014/main" id="{A97D39ED-EC01-2A8A-D511-60F0C0615097}"/>
              </a:ext>
            </a:extLst>
          </p:cNvPr>
          <p:cNvSpPr>
            <a:spLocks noChangeShapeType="1"/>
          </p:cNvSpPr>
          <p:nvPr/>
        </p:nvSpPr>
        <p:spPr bwMode="auto">
          <a:xfrm flipH="1" flipV="1">
            <a:off x="5638800" y="3962400"/>
            <a:ext cx="1600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Line 12">
            <a:extLst>
              <a:ext uri="{FF2B5EF4-FFF2-40B4-BE49-F238E27FC236}">
                <a16:creationId xmlns:a16="http://schemas.microsoft.com/office/drawing/2014/main" id="{7912C9D7-09C8-F44E-A2EC-88DCCFE27903}"/>
              </a:ext>
            </a:extLst>
          </p:cNvPr>
          <p:cNvSpPr>
            <a:spLocks noChangeShapeType="1"/>
          </p:cNvSpPr>
          <p:nvPr/>
        </p:nvSpPr>
        <p:spPr bwMode="auto">
          <a:xfrm flipH="1" flipV="1">
            <a:off x="6248400" y="4724400"/>
            <a:ext cx="990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6" name="Line 13">
            <a:extLst>
              <a:ext uri="{FF2B5EF4-FFF2-40B4-BE49-F238E27FC236}">
                <a16:creationId xmlns:a16="http://schemas.microsoft.com/office/drawing/2014/main" id="{8EA8C16F-4E14-C0F5-B651-AE462514394C}"/>
              </a:ext>
            </a:extLst>
          </p:cNvPr>
          <p:cNvSpPr>
            <a:spLocks noChangeShapeType="1"/>
          </p:cNvSpPr>
          <p:nvPr/>
        </p:nvSpPr>
        <p:spPr bwMode="auto">
          <a:xfrm flipH="1" flipV="1">
            <a:off x="6705600" y="52578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2F1C5DD-9FC7-1437-E8B0-6A8D4F82B23B}"/>
              </a:ext>
            </a:extLst>
          </p:cNvPr>
          <p:cNvSpPr>
            <a:spLocks noGrp="1" noChangeArrowheads="1"/>
          </p:cNvSpPr>
          <p:nvPr>
            <p:ph type="title"/>
          </p:nvPr>
        </p:nvSpPr>
        <p:spPr/>
        <p:txBody>
          <a:bodyPr/>
          <a:lstStyle/>
          <a:p>
            <a:pPr eaLnBrk="1" hangingPunct="1"/>
            <a:r>
              <a:rPr lang="en-US" altLang="en-US"/>
              <a:t>Land Judging</a:t>
            </a:r>
            <a:br>
              <a:rPr lang="en-US" altLang="en-US"/>
            </a:br>
            <a:endParaRPr lang="en-US" altLang="en-US"/>
          </a:p>
        </p:txBody>
      </p:sp>
      <p:pic>
        <p:nvPicPr>
          <p:cNvPr id="27650" name="Picture 4" descr="Land">
            <a:extLst>
              <a:ext uri="{FF2B5EF4-FFF2-40B4-BE49-F238E27FC236}">
                <a16:creationId xmlns:a16="http://schemas.microsoft.com/office/drawing/2014/main" id="{260C2956-0D8A-81B4-D285-14D8D0C52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529138"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a:extLst>
              <a:ext uri="{FF2B5EF4-FFF2-40B4-BE49-F238E27FC236}">
                <a16:creationId xmlns:a16="http://schemas.microsoft.com/office/drawing/2014/main" id="{7E9C2650-28F1-B1C0-55DB-224FC7C1CAF7}"/>
              </a:ext>
            </a:extLst>
          </p:cNvPr>
          <p:cNvSpPr txBox="1">
            <a:spLocks noChangeArrowheads="1"/>
          </p:cNvSpPr>
          <p:nvPr/>
        </p:nvSpPr>
        <p:spPr bwMode="auto">
          <a:xfrm>
            <a:off x="2514600" y="17526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200" i="1"/>
              <a:t>Name, County &amp; Contest</a:t>
            </a:r>
          </a:p>
        </p:txBody>
      </p:sp>
      <p:sp>
        <p:nvSpPr>
          <p:cNvPr id="27652" name="Text Box 6">
            <a:extLst>
              <a:ext uri="{FF2B5EF4-FFF2-40B4-BE49-F238E27FC236}">
                <a16:creationId xmlns:a16="http://schemas.microsoft.com/office/drawing/2014/main" id="{D599E5CA-3A4B-D715-751D-C441C1FFA2DB}"/>
              </a:ext>
            </a:extLst>
          </p:cNvPr>
          <p:cNvSpPr txBox="1">
            <a:spLocks noChangeArrowheads="1"/>
          </p:cNvSpPr>
          <p:nvPr/>
        </p:nvSpPr>
        <p:spPr bwMode="auto">
          <a:xfrm>
            <a:off x="241300" y="2628900"/>
            <a:ext cx="2362200"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dirty="0"/>
              <a:t>County Code</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Contestant Number (Team Position)</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r>
              <a:rPr lang="en-US" altLang="en-US" sz="1400" dirty="0"/>
              <a:t>Name, First &amp; Last</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BUBBLED IN!</a:t>
            </a:r>
          </a:p>
        </p:txBody>
      </p:sp>
      <p:sp>
        <p:nvSpPr>
          <p:cNvPr id="27653" name="Text Box 7">
            <a:extLst>
              <a:ext uri="{FF2B5EF4-FFF2-40B4-BE49-F238E27FC236}">
                <a16:creationId xmlns:a16="http://schemas.microsoft.com/office/drawing/2014/main" id="{12990C84-3A76-6EDB-298D-4C1190A877E1}"/>
              </a:ext>
            </a:extLst>
          </p:cNvPr>
          <p:cNvSpPr txBox="1">
            <a:spLocks noChangeArrowheads="1"/>
          </p:cNvSpPr>
          <p:nvPr/>
        </p:nvSpPr>
        <p:spPr bwMode="auto">
          <a:xfrm>
            <a:off x="6781800" y="609600"/>
            <a:ext cx="2362200" cy="1069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Field # - Remind youth to double check that they are marking for the correct field.</a:t>
            </a:r>
          </a:p>
        </p:txBody>
      </p:sp>
      <p:sp>
        <p:nvSpPr>
          <p:cNvPr id="27654" name="Text Box 10">
            <a:extLst>
              <a:ext uri="{FF2B5EF4-FFF2-40B4-BE49-F238E27FC236}">
                <a16:creationId xmlns:a16="http://schemas.microsoft.com/office/drawing/2014/main" id="{5F4461A1-91B0-3911-888B-06FB21A746DE}"/>
              </a:ext>
            </a:extLst>
          </p:cNvPr>
          <p:cNvSpPr txBox="1">
            <a:spLocks noChangeArrowheads="1"/>
          </p:cNvSpPr>
          <p:nvPr/>
        </p:nvSpPr>
        <p:spPr bwMode="auto">
          <a:xfrm>
            <a:off x="7010400" y="1828800"/>
            <a:ext cx="2133600" cy="3708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For each factor and/or treatment bubble in the number of the field it applies to.  Some rows may have multiple bubbles, some may have none, depending on the condition of each field.  Remember that each field has it’s own column. And in some cases may have only one factor per section.  Refer to the appropriate study guides to find out how to complete this section.</a:t>
            </a:r>
          </a:p>
        </p:txBody>
      </p:sp>
      <p:sp>
        <p:nvSpPr>
          <p:cNvPr id="27655" name="Line 11">
            <a:extLst>
              <a:ext uri="{FF2B5EF4-FFF2-40B4-BE49-F238E27FC236}">
                <a16:creationId xmlns:a16="http://schemas.microsoft.com/office/drawing/2014/main" id="{674E4CBD-7C7E-B560-BFED-0891B487B475}"/>
              </a:ext>
            </a:extLst>
          </p:cNvPr>
          <p:cNvSpPr>
            <a:spLocks noChangeShapeType="1"/>
          </p:cNvSpPr>
          <p:nvPr/>
        </p:nvSpPr>
        <p:spPr bwMode="auto">
          <a:xfrm flipV="1">
            <a:off x="1524000" y="2438400"/>
            <a:ext cx="1219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Line 12">
            <a:extLst>
              <a:ext uri="{FF2B5EF4-FFF2-40B4-BE49-F238E27FC236}">
                <a16:creationId xmlns:a16="http://schemas.microsoft.com/office/drawing/2014/main" id="{6C37C7F3-6BAE-78FD-6EE4-60D32FC4769D}"/>
              </a:ext>
            </a:extLst>
          </p:cNvPr>
          <p:cNvSpPr>
            <a:spLocks noChangeShapeType="1"/>
          </p:cNvSpPr>
          <p:nvPr/>
        </p:nvSpPr>
        <p:spPr bwMode="auto">
          <a:xfrm>
            <a:off x="2057400" y="3581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7" name="Line 13">
            <a:extLst>
              <a:ext uri="{FF2B5EF4-FFF2-40B4-BE49-F238E27FC236}">
                <a16:creationId xmlns:a16="http://schemas.microsoft.com/office/drawing/2014/main" id="{792ED2A3-D297-6B6D-92F6-9CF4BFB29ADF}"/>
              </a:ext>
            </a:extLst>
          </p:cNvPr>
          <p:cNvSpPr>
            <a:spLocks noChangeShapeType="1"/>
          </p:cNvSpPr>
          <p:nvPr/>
        </p:nvSpPr>
        <p:spPr bwMode="auto">
          <a:xfrm flipV="1">
            <a:off x="1905000" y="3505200"/>
            <a:ext cx="14478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8" name="Line 14">
            <a:extLst>
              <a:ext uri="{FF2B5EF4-FFF2-40B4-BE49-F238E27FC236}">
                <a16:creationId xmlns:a16="http://schemas.microsoft.com/office/drawing/2014/main" id="{2BA8F774-3092-2F55-5E52-9445D134BDC9}"/>
              </a:ext>
            </a:extLst>
          </p:cNvPr>
          <p:cNvSpPr>
            <a:spLocks noChangeShapeType="1"/>
          </p:cNvSpPr>
          <p:nvPr/>
        </p:nvSpPr>
        <p:spPr bwMode="auto">
          <a:xfrm flipH="1" flipV="1">
            <a:off x="6553200" y="27432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9" name="Line 15">
            <a:extLst>
              <a:ext uri="{FF2B5EF4-FFF2-40B4-BE49-F238E27FC236}">
                <a16:creationId xmlns:a16="http://schemas.microsoft.com/office/drawing/2014/main" id="{67F8BA4B-B0A1-D495-5089-BE562C9CCBC0}"/>
              </a:ext>
            </a:extLst>
          </p:cNvPr>
          <p:cNvSpPr>
            <a:spLocks noChangeShapeType="1"/>
          </p:cNvSpPr>
          <p:nvPr/>
        </p:nvSpPr>
        <p:spPr bwMode="auto">
          <a:xfrm flipH="1">
            <a:off x="5867400" y="3276600"/>
            <a:ext cx="12192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0" name="Rectangle 16">
            <a:extLst>
              <a:ext uri="{FF2B5EF4-FFF2-40B4-BE49-F238E27FC236}">
                <a16:creationId xmlns:a16="http://schemas.microsoft.com/office/drawing/2014/main" id="{77CE13DC-4107-2E4D-7F91-890444DC6140}"/>
              </a:ext>
            </a:extLst>
          </p:cNvPr>
          <p:cNvSpPr>
            <a:spLocks noChangeArrowheads="1"/>
          </p:cNvSpPr>
          <p:nvPr/>
        </p:nvSpPr>
        <p:spPr bwMode="auto">
          <a:xfrm>
            <a:off x="4724400" y="6096000"/>
            <a:ext cx="2057400" cy="152400"/>
          </a:xfrm>
          <a:prstGeom prst="rect">
            <a:avLst/>
          </a:prstGeom>
          <a:noFill/>
          <a:ln w="9525">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7661" name="Text Box 17">
            <a:extLst>
              <a:ext uri="{FF2B5EF4-FFF2-40B4-BE49-F238E27FC236}">
                <a16:creationId xmlns:a16="http://schemas.microsoft.com/office/drawing/2014/main" id="{69CBD7B2-B382-DA74-CADA-1102CF2985AF}"/>
              </a:ext>
            </a:extLst>
          </p:cNvPr>
          <p:cNvSpPr txBox="1">
            <a:spLocks noChangeArrowheads="1"/>
          </p:cNvSpPr>
          <p:nvPr/>
        </p:nvSpPr>
        <p:spPr bwMode="auto">
          <a:xfrm>
            <a:off x="7010400" y="5791200"/>
            <a:ext cx="2133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#25 represents NONE – no fertilization needed.</a:t>
            </a:r>
          </a:p>
        </p:txBody>
      </p:sp>
      <p:sp>
        <p:nvSpPr>
          <p:cNvPr id="27662" name="Line 18">
            <a:extLst>
              <a:ext uri="{FF2B5EF4-FFF2-40B4-BE49-F238E27FC236}">
                <a16:creationId xmlns:a16="http://schemas.microsoft.com/office/drawing/2014/main" id="{AD26FD94-F8BF-7E55-00C8-28694A996A5D}"/>
              </a:ext>
            </a:extLst>
          </p:cNvPr>
          <p:cNvSpPr>
            <a:spLocks noChangeShapeType="1"/>
          </p:cNvSpPr>
          <p:nvPr/>
        </p:nvSpPr>
        <p:spPr bwMode="auto">
          <a:xfrm flipH="1">
            <a:off x="6781800" y="60198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E505868-EBED-4530-0884-050A94792F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62050"/>
            <a:ext cx="3884613"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a:extLst>
              <a:ext uri="{FF2B5EF4-FFF2-40B4-BE49-F238E27FC236}">
                <a16:creationId xmlns:a16="http://schemas.microsoft.com/office/drawing/2014/main" id="{E856F8DB-936D-39B8-6EA9-0ECDDF89B413}"/>
              </a:ext>
            </a:extLst>
          </p:cNvPr>
          <p:cNvSpPr>
            <a:spLocks noGrp="1" noChangeArrowheads="1"/>
          </p:cNvSpPr>
          <p:nvPr>
            <p:ph type="title" idx="4294967295"/>
          </p:nvPr>
        </p:nvSpPr>
        <p:spPr>
          <a:xfrm>
            <a:off x="304800" y="0"/>
            <a:ext cx="7543800" cy="1393825"/>
          </a:xfrm>
        </p:spPr>
        <p:txBody>
          <a:bodyPr/>
          <a:lstStyle/>
          <a:p>
            <a:r>
              <a:rPr lang="en-US" altLang="en-US" sz="2800"/>
              <a:t>Meats Identification</a:t>
            </a:r>
            <a:br>
              <a:rPr lang="en-US" altLang="en-US" sz="2800"/>
            </a:br>
            <a:r>
              <a:rPr lang="en-US" altLang="en-US" sz="2800"/>
              <a:t>Livestock Skillathon*</a:t>
            </a:r>
            <a:br>
              <a:rPr lang="en-US" altLang="en-US" sz="2800"/>
            </a:br>
            <a:r>
              <a:rPr lang="en-US" altLang="en-US" sz="2800"/>
              <a:t>Form #480-4</a:t>
            </a:r>
          </a:p>
        </p:txBody>
      </p:sp>
      <p:pic>
        <p:nvPicPr>
          <p:cNvPr id="28675" name="Picture 2">
            <a:extLst>
              <a:ext uri="{FF2B5EF4-FFF2-40B4-BE49-F238E27FC236}">
                <a16:creationId xmlns:a16="http://schemas.microsoft.com/office/drawing/2014/main" id="{9C671AAD-543A-F857-D90F-18166EA65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58775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a:extLst>
              <a:ext uri="{FF2B5EF4-FFF2-40B4-BE49-F238E27FC236}">
                <a16:creationId xmlns:a16="http://schemas.microsoft.com/office/drawing/2014/main" id="{8667953B-720E-4D0C-BBA9-76FA4A61EF84}"/>
              </a:ext>
            </a:extLst>
          </p:cNvPr>
          <p:cNvSpPr txBox="1">
            <a:spLocks noChangeArrowheads="1"/>
          </p:cNvSpPr>
          <p:nvPr/>
        </p:nvSpPr>
        <p:spPr bwMode="auto">
          <a:xfrm>
            <a:off x="133350" y="1581150"/>
            <a:ext cx="2171700"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 typeface="Wingdings" pitchFamily="2" charset="2"/>
              <a:buNone/>
            </a:pPr>
            <a:r>
              <a:rPr lang="en-US" altLang="en-US" sz="1600" dirty="0"/>
              <a:t>Name, First &amp; Last</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Contestant Number (Team Position)</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algn="ctr" eaLnBrk="1" hangingPunct="1">
              <a:spcBef>
                <a:spcPct val="50000"/>
              </a:spcBef>
              <a:buClrTx/>
              <a:buSzTx/>
              <a:buFontTx/>
              <a:buNone/>
            </a:pPr>
            <a:r>
              <a:rPr lang="en-US" altLang="en-US" sz="1400" b="1" dirty="0"/>
              <a:t>ALL MUST BE BUBBLED IN!</a:t>
            </a:r>
          </a:p>
        </p:txBody>
      </p:sp>
      <p:sp>
        <p:nvSpPr>
          <p:cNvPr id="28677" name="Text Box 10">
            <a:extLst>
              <a:ext uri="{FF2B5EF4-FFF2-40B4-BE49-F238E27FC236}">
                <a16:creationId xmlns:a16="http://schemas.microsoft.com/office/drawing/2014/main" id="{362DD7BA-1FBE-2C81-BAB8-50061D3D0E09}"/>
              </a:ext>
            </a:extLst>
          </p:cNvPr>
          <p:cNvSpPr txBox="1">
            <a:spLocks noChangeArrowheads="1"/>
          </p:cNvSpPr>
          <p:nvPr/>
        </p:nvSpPr>
        <p:spPr bwMode="auto">
          <a:xfrm>
            <a:off x="6246813" y="474663"/>
            <a:ext cx="175418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Backside = ID Specimen/Item # - Remind youth to double check they are marking the specimens on the correct #.</a:t>
            </a:r>
          </a:p>
        </p:txBody>
      </p:sp>
      <p:sp>
        <p:nvSpPr>
          <p:cNvPr id="28678" name="Line 11">
            <a:extLst>
              <a:ext uri="{FF2B5EF4-FFF2-40B4-BE49-F238E27FC236}">
                <a16:creationId xmlns:a16="http://schemas.microsoft.com/office/drawing/2014/main" id="{D2DD4CDE-505D-3961-5892-A21C43A62926}"/>
              </a:ext>
            </a:extLst>
          </p:cNvPr>
          <p:cNvSpPr>
            <a:spLocks noChangeShapeType="1"/>
          </p:cNvSpPr>
          <p:nvPr/>
        </p:nvSpPr>
        <p:spPr bwMode="auto">
          <a:xfrm flipH="1">
            <a:off x="6858000" y="1676400"/>
            <a:ext cx="381000" cy="815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9" name="Text Box 7">
            <a:extLst>
              <a:ext uri="{FF2B5EF4-FFF2-40B4-BE49-F238E27FC236}">
                <a16:creationId xmlns:a16="http://schemas.microsoft.com/office/drawing/2014/main" id="{5E8C76AA-A3D8-96FC-0F5C-BABF292B6A9A}"/>
              </a:ext>
            </a:extLst>
          </p:cNvPr>
          <p:cNvSpPr txBox="1">
            <a:spLocks noChangeArrowheads="1"/>
          </p:cNvSpPr>
          <p:nvPr/>
        </p:nvSpPr>
        <p:spPr bwMode="auto">
          <a:xfrm>
            <a:off x="4349750" y="1039813"/>
            <a:ext cx="152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500"/>
              <a:t>Class Placings</a:t>
            </a:r>
          </a:p>
        </p:txBody>
      </p:sp>
      <p:sp>
        <p:nvSpPr>
          <p:cNvPr id="28680" name="Line 11">
            <a:extLst>
              <a:ext uri="{FF2B5EF4-FFF2-40B4-BE49-F238E27FC236}">
                <a16:creationId xmlns:a16="http://schemas.microsoft.com/office/drawing/2014/main" id="{354C8B58-2DE1-F752-01CA-11A1D9607152}"/>
              </a:ext>
            </a:extLst>
          </p:cNvPr>
          <p:cNvSpPr>
            <a:spLocks noChangeShapeType="1"/>
          </p:cNvSpPr>
          <p:nvPr/>
        </p:nvSpPr>
        <p:spPr bwMode="auto">
          <a:xfrm flipH="1">
            <a:off x="4716463" y="1301750"/>
            <a:ext cx="228600" cy="557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1" name="Line 11">
            <a:extLst>
              <a:ext uri="{FF2B5EF4-FFF2-40B4-BE49-F238E27FC236}">
                <a16:creationId xmlns:a16="http://schemas.microsoft.com/office/drawing/2014/main" id="{09780AA0-D51F-8638-EACF-D8FD099CF04C}"/>
              </a:ext>
            </a:extLst>
          </p:cNvPr>
          <p:cNvSpPr>
            <a:spLocks noChangeShapeType="1"/>
          </p:cNvSpPr>
          <p:nvPr/>
        </p:nvSpPr>
        <p:spPr bwMode="auto">
          <a:xfrm flipV="1">
            <a:off x="1439863" y="2152650"/>
            <a:ext cx="763587" cy="339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2" name="Line 11">
            <a:extLst>
              <a:ext uri="{FF2B5EF4-FFF2-40B4-BE49-F238E27FC236}">
                <a16:creationId xmlns:a16="http://schemas.microsoft.com/office/drawing/2014/main" id="{869F5B6F-B14D-61B8-F810-68600C63FDF0}"/>
              </a:ext>
            </a:extLst>
          </p:cNvPr>
          <p:cNvSpPr>
            <a:spLocks noChangeShapeType="1"/>
          </p:cNvSpPr>
          <p:nvPr/>
        </p:nvSpPr>
        <p:spPr bwMode="auto">
          <a:xfrm flipV="1">
            <a:off x="1676400" y="2736850"/>
            <a:ext cx="601663" cy="327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a:extLst>
              <a:ext uri="{FF2B5EF4-FFF2-40B4-BE49-F238E27FC236}">
                <a16:creationId xmlns:a16="http://schemas.microsoft.com/office/drawing/2014/main" id="{8F175F07-4607-FBF5-035B-535EDFE205BD}"/>
              </a:ext>
            </a:extLst>
          </p:cNvPr>
          <p:cNvSpPr>
            <a:spLocks noChangeShapeType="1"/>
          </p:cNvSpPr>
          <p:nvPr/>
        </p:nvSpPr>
        <p:spPr bwMode="auto">
          <a:xfrm>
            <a:off x="1871663" y="1758950"/>
            <a:ext cx="914400" cy="492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4" name="Text Box 8">
            <a:extLst>
              <a:ext uri="{FF2B5EF4-FFF2-40B4-BE49-F238E27FC236}">
                <a16:creationId xmlns:a16="http://schemas.microsoft.com/office/drawing/2014/main" id="{39419D7A-64B6-88ED-3A45-777375A47640}"/>
              </a:ext>
            </a:extLst>
          </p:cNvPr>
          <p:cNvSpPr txBox="1">
            <a:spLocks noChangeArrowheads="1"/>
          </p:cNvSpPr>
          <p:nvPr/>
        </p:nvSpPr>
        <p:spPr bwMode="auto">
          <a:xfrm>
            <a:off x="1181100" y="5554663"/>
            <a:ext cx="9906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500" dirty="0"/>
              <a:t>Reasons Scores</a:t>
            </a:r>
          </a:p>
        </p:txBody>
      </p:sp>
      <p:sp>
        <p:nvSpPr>
          <p:cNvPr id="28685" name="Line 11">
            <a:extLst>
              <a:ext uri="{FF2B5EF4-FFF2-40B4-BE49-F238E27FC236}">
                <a16:creationId xmlns:a16="http://schemas.microsoft.com/office/drawing/2014/main" id="{66AFD481-6041-F99B-16CB-5C0328727FBA}"/>
              </a:ext>
            </a:extLst>
          </p:cNvPr>
          <p:cNvSpPr>
            <a:spLocks noChangeShapeType="1"/>
          </p:cNvSpPr>
          <p:nvPr/>
        </p:nvSpPr>
        <p:spPr bwMode="auto">
          <a:xfrm flipV="1">
            <a:off x="1973263" y="5564188"/>
            <a:ext cx="600075" cy="325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TextBox 3">
            <a:extLst>
              <a:ext uri="{FF2B5EF4-FFF2-40B4-BE49-F238E27FC236}">
                <a16:creationId xmlns:a16="http://schemas.microsoft.com/office/drawing/2014/main" id="{F2597D51-CEBA-48D4-31A3-812E4B5DAA84}"/>
              </a:ext>
            </a:extLst>
          </p:cNvPr>
          <p:cNvSpPr txBox="1">
            <a:spLocks noChangeArrowheads="1"/>
          </p:cNvSpPr>
          <p:nvPr/>
        </p:nvSpPr>
        <p:spPr bwMode="auto">
          <a:xfrm>
            <a:off x="304800" y="6189663"/>
            <a:ext cx="525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*If additional sections are needed for Skillathon, contestants will be notified at the contest.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D1D67010-D6B7-9095-BEB5-E6B6A14C8EBE}"/>
              </a:ext>
            </a:extLst>
          </p:cNvPr>
          <p:cNvSpPr>
            <a:spLocks noGrp="1" noChangeArrowheads="1"/>
          </p:cNvSpPr>
          <p:nvPr>
            <p:ph type="title"/>
          </p:nvPr>
        </p:nvSpPr>
        <p:spPr>
          <a:xfrm>
            <a:off x="381000" y="198438"/>
            <a:ext cx="7543800" cy="1082675"/>
          </a:xfrm>
        </p:spPr>
        <p:txBody>
          <a:bodyPr/>
          <a:lstStyle/>
          <a:p>
            <a:r>
              <a:rPr lang="en-US" altLang="en-US" dirty="0"/>
              <a:t>Livestock Judging</a:t>
            </a:r>
            <a:br>
              <a:rPr lang="en-US" altLang="en-US" dirty="0"/>
            </a:br>
            <a:r>
              <a:rPr lang="en-US" altLang="en-US" dirty="0"/>
              <a:t>Form # 476-3</a:t>
            </a:r>
          </a:p>
        </p:txBody>
      </p:sp>
      <p:pic>
        <p:nvPicPr>
          <p:cNvPr id="29698" name="Picture 1">
            <a:extLst>
              <a:ext uri="{FF2B5EF4-FFF2-40B4-BE49-F238E27FC236}">
                <a16:creationId xmlns:a16="http://schemas.microsoft.com/office/drawing/2014/main" id="{74E1C8E6-865B-CC7A-F757-F3A24F5C60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95375"/>
            <a:ext cx="4157663"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a:extLst>
              <a:ext uri="{FF2B5EF4-FFF2-40B4-BE49-F238E27FC236}">
                <a16:creationId xmlns:a16="http://schemas.microsoft.com/office/drawing/2014/main" id="{4C0A15D6-6653-0FBF-F691-469D46E8193B}"/>
              </a:ext>
            </a:extLst>
          </p:cNvPr>
          <p:cNvSpPr txBox="1">
            <a:spLocks noChangeArrowheads="1"/>
          </p:cNvSpPr>
          <p:nvPr/>
        </p:nvSpPr>
        <p:spPr bwMode="auto">
          <a:xfrm>
            <a:off x="609600" y="1524000"/>
            <a:ext cx="2514600" cy="460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Contestant Number (Team Position)</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endParaRPr lang="en-US" altLang="en-US" sz="1400" dirty="0"/>
          </a:p>
          <a:p>
            <a:pPr eaLnBrk="1" hangingPunct="1">
              <a:spcBef>
                <a:spcPct val="50000"/>
              </a:spcBef>
              <a:buClrTx/>
              <a:buSzTx/>
              <a:buFontTx/>
              <a:buNone/>
            </a:pPr>
            <a:r>
              <a:rPr lang="en-US" altLang="en-US" sz="1400" dirty="0"/>
              <a:t>Name, First &amp; Last</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a:t>
            </a:r>
          </a:p>
          <a:p>
            <a:pPr algn="ctr" eaLnBrk="1" hangingPunct="1">
              <a:spcBef>
                <a:spcPct val="50000"/>
              </a:spcBef>
              <a:buClrTx/>
              <a:buSzTx/>
              <a:buFontTx/>
              <a:buNone/>
            </a:pPr>
            <a:r>
              <a:rPr lang="en-US" altLang="en-US" sz="1400" dirty="0"/>
              <a:t>BUBBLED IN!</a:t>
            </a:r>
          </a:p>
        </p:txBody>
      </p:sp>
      <p:sp>
        <p:nvSpPr>
          <p:cNvPr id="29700" name="Line 8">
            <a:extLst>
              <a:ext uri="{FF2B5EF4-FFF2-40B4-BE49-F238E27FC236}">
                <a16:creationId xmlns:a16="http://schemas.microsoft.com/office/drawing/2014/main" id="{D9A92499-2C3C-4880-270B-A9FB68EDE99A}"/>
              </a:ext>
            </a:extLst>
          </p:cNvPr>
          <p:cNvSpPr>
            <a:spLocks noChangeShapeType="1"/>
          </p:cNvSpPr>
          <p:nvPr/>
        </p:nvSpPr>
        <p:spPr bwMode="auto">
          <a:xfrm>
            <a:off x="1905000" y="2057400"/>
            <a:ext cx="1524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1" name="Line 9">
            <a:extLst>
              <a:ext uri="{FF2B5EF4-FFF2-40B4-BE49-F238E27FC236}">
                <a16:creationId xmlns:a16="http://schemas.microsoft.com/office/drawing/2014/main" id="{A83915C6-C461-77E1-E301-E89CC07867DB}"/>
              </a:ext>
            </a:extLst>
          </p:cNvPr>
          <p:cNvSpPr>
            <a:spLocks noChangeShapeType="1"/>
          </p:cNvSpPr>
          <p:nvPr/>
        </p:nvSpPr>
        <p:spPr bwMode="auto">
          <a:xfrm>
            <a:off x="2590800" y="2895600"/>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2" name="Line 10">
            <a:extLst>
              <a:ext uri="{FF2B5EF4-FFF2-40B4-BE49-F238E27FC236}">
                <a16:creationId xmlns:a16="http://schemas.microsoft.com/office/drawing/2014/main" id="{7495398E-DA16-F5E5-230D-EFC4D20B3B18}"/>
              </a:ext>
            </a:extLst>
          </p:cNvPr>
          <p:cNvSpPr>
            <a:spLocks noChangeShapeType="1"/>
          </p:cNvSpPr>
          <p:nvPr/>
        </p:nvSpPr>
        <p:spPr bwMode="auto">
          <a:xfrm flipV="1">
            <a:off x="2209800" y="3428999"/>
            <a:ext cx="1676400" cy="14477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Text Box 7">
            <a:extLst>
              <a:ext uri="{FF2B5EF4-FFF2-40B4-BE49-F238E27FC236}">
                <a16:creationId xmlns:a16="http://schemas.microsoft.com/office/drawing/2014/main" id="{E8963388-E917-B70B-64F5-5334E3FE67FB}"/>
              </a:ext>
            </a:extLst>
          </p:cNvPr>
          <p:cNvSpPr txBox="1">
            <a:spLocks noChangeArrowheads="1"/>
          </p:cNvSpPr>
          <p:nvPr/>
        </p:nvSpPr>
        <p:spPr bwMode="auto">
          <a:xfrm>
            <a:off x="7429500" y="22098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dirty="0"/>
              <a:t>Class Placings</a:t>
            </a:r>
          </a:p>
        </p:txBody>
      </p:sp>
      <p:sp>
        <p:nvSpPr>
          <p:cNvPr id="29704" name="Text Box 8">
            <a:extLst>
              <a:ext uri="{FF2B5EF4-FFF2-40B4-BE49-F238E27FC236}">
                <a16:creationId xmlns:a16="http://schemas.microsoft.com/office/drawing/2014/main" id="{4548DDEA-0196-6A1C-C2E6-1D2525327B69}"/>
              </a:ext>
            </a:extLst>
          </p:cNvPr>
          <p:cNvSpPr txBox="1">
            <a:spLocks noChangeArrowheads="1"/>
          </p:cNvSpPr>
          <p:nvPr/>
        </p:nvSpPr>
        <p:spPr bwMode="auto">
          <a:xfrm>
            <a:off x="7543800" y="4419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Reasons Scores</a:t>
            </a:r>
          </a:p>
        </p:txBody>
      </p:sp>
      <p:sp>
        <p:nvSpPr>
          <p:cNvPr id="29705" name="Line 10">
            <a:extLst>
              <a:ext uri="{FF2B5EF4-FFF2-40B4-BE49-F238E27FC236}">
                <a16:creationId xmlns:a16="http://schemas.microsoft.com/office/drawing/2014/main" id="{E456531A-D489-629D-569D-3EC9DE696AD8}"/>
              </a:ext>
            </a:extLst>
          </p:cNvPr>
          <p:cNvSpPr>
            <a:spLocks noChangeShapeType="1"/>
          </p:cNvSpPr>
          <p:nvPr/>
        </p:nvSpPr>
        <p:spPr bwMode="auto">
          <a:xfrm rot="10800000" flipV="1">
            <a:off x="6948488" y="2530475"/>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6" name="Line 11">
            <a:extLst>
              <a:ext uri="{FF2B5EF4-FFF2-40B4-BE49-F238E27FC236}">
                <a16:creationId xmlns:a16="http://schemas.microsoft.com/office/drawing/2014/main" id="{7336CB45-5DAB-7C80-37BB-7C3A5A8B6EAE}"/>
              </a:ext>
            </a:extLst>
          </p:cNvPr>
          <p:cNvSpPr>
            <a:spLocks noChangeShapeType="1"/>
          </p:cNvSpPr>
          <p:nvPr/>
        </p:nvSpPr>
        <p:spPr bwMode="auto">
          <a:xfrm flipH="1" flipV="1">
            <a:off x="6934200" y="47244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B715D-2934-D14D-F1D4-06AE399AD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469" y="4375527"/>
            <a:ext cx="4400118" cy="2361879"/>
          </a:xfrm>
          <a:prstGeom prst="rect">
            <a:avLst/>
          </a:prstGeom>
        </p:spPr>
      </p:pic>
      <p:pic>
        <p:nvPicPr>
          <p:cNvPr id="9" name="Picture 8">
            <a:extLst>
              <a:ext uri="{FF2B5EF4-FFF2-40B4-BE49-F238E27FC236}">
                <a16:creationId xmlns:a16="http://schemas.microsoft.com/office/drawing/2014/main" id="{6B30D913-2F82-09EB-AEE4-BAC1ECAFD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649" y="968765"/>
            <a:ext cx="1757971" cy="2612636"/>
          </a:xfrm>
          <a:prstGeom prst="rect">
            <a:avLst/>
          </a:prstGeom>
        </p:spPr>
      </p:pic>
      <p:pic>
        <p:nvPicPr>
          <p:cNvPr id="11" name="Picture 10">
            <a:extLst>
              <a:ext uri="{FF2B5EF4-FFF2-40B4-BE49-F238E27FC236}">
                <a16:creationId xmlns:a16="http://schemas.microsoft.com/office/drawing/2014/main" id="{44E469C3-7A4A-A643-E78C-910E12520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299" y="271066"/>
            <a:ext cx="4662941" cy="669295"/>
          </a:xfrm>
          <a:prstGeom prst="rect">
            <a:avLst/>
          </a:prstGeom>
        </p:spPr>
      </p:pic>
      <p:pic>
        <p:nvPicPr>
          <p:cNvPr id="13" name="Picture 12">
            <a:extLst>
              <a:ext uri="{FF2B5EF4-FFF2-40B4-BE49-F238E27FC236}">
                <a16:creationId xmlns:a16="http://schemas.microsoft.com/office/drawing/2014/main" id="{2FDAE3C7-1054-246A-5728-D857E2B13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107" y="1028462"/>
            <a:ext cx="726839" cy="1758949"/>
          </a:xfrm>
          <a:prstGeom prst="rect">
            <a:avLst/>
          </a:prstGeom>
        </p:spPr>
      </p:pic>
      <p:pic>
        <p:nvPicPr>
          <p:cNvPr id="15" name="Picture 14">
            <a:extLst>
              <a:ext uri="{FF2B5EF4-FFF2-40B4-BE49-F238E27FC236}">
                <a16:creationId xmlns:a16="http://schemas.microsoft.com/office/drawing/2014/main" id="{D9356800-FF7E-92BD-55D0-BF5C5A33D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467" y="992771"/>
            <a:ext cx="2260519" cy="3045830"/>
          </a:xfrm>
          <a:prstGeom prst="rect">
            <a:avLst/>
          </a:prstGeom>
        </p:spPr>
      </p:pic>
      <p:pic>
        <p:nvPicPr>
          <p:cNvPr id="19" name="Picture 18">
            <a:extLst>
              <a:ext uri="{FF2B5EF4-FFF2-40B4-BE49-F238E27FC236}">
                <a16:creationId xmlns:a16="http://schemas.microsoft.com/office/drawing/2014/main" id="{BC05023F-1A0D-AF47-4072-C4D9ECE40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8580" y="2875512"/>
            <a:ext cx="354908" cy="1411914"/>
          </a:xfrm>
          <a:prstGeom prst="rect">
            <a:avLst/>
          </a:prstGeom>
        </p:spPr>
      </p:pic>
      <p:sp>
        <p:nvSpPr>
          <p:cNvPr id="20" name="Text Box 6">
            <a:extLst>
              <a:ext uri="{FF2B5EF4-FFF2-40B4-BE49-F238E27FC236}">
                <a16:creationId xmlns:a16="http://schemas.microsoft.com/office/drawing/2014/main" id="{11E94DAC-3B33-EA1E-34AA-DF83F3F2BDB0}"/>
              </a:ext>
            </a:extLst>
          </p:cNvPr>
          <p:cNvSpPr txBox="1">
            <a:spLocks noChangeArrowheads="1"/>
          </p:cNvSpPr>
          <p:nvPr/>
        </p:nvSpPr>
        <p:spPr bwMode="auto">
          <a:xfrm>
            <a:off x="182409" y="2074897"/>
            <a:ext cx="2260519" cy="460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Contestant Number (Team Position)</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endParaRPr lang="en-US" altLang="en-US" sz="1400" dirty="0"/>
          </a:p>
          <a:p>
            <a:pPr eaLnBrk="1" hangingPunct="1">
              <a:spcBef>
                <a:spcPct val="50000"/>
              </a:spcBef>
              <a:buClrTx/>
              <a:buSzTx/>
              <a:buFontTx/>
              <a:buNone/>
            </a:pPr>
            <a:r>
              <a:rPr lang="en-US" altLang="en-US" sz="1400" dirty="0"/>
              <a:t>Name, First &amp; Last</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a:t>
            </a:r>
          </a:p>
          <a:p>
            <a:pPr algn="ctr" eaLnBrk="1" hangingPunct="1">
              <a:spcBef>
                <a:spcPct val="50000"/>
              </a:spcBef>
              <a:buClrTx/>
              <a:buSzTx/>
              <a:buFontTx/>
              <a:buNone/>
            </a:pPr>
            <a:r>
              <a:rPr lang="en-US" altLang="en-US" sz="1400" dirty="0"/>
              <a:t>BUBBLED IN!</a:t>
            </a:r>
          </a:p>
        </p:txBody>
      </p:sp>
      <p:sp>
        <p:nvSpPr>
          <p:cNvPr id="21" name="Line 8">
            <a:extLst>
              <a:ext uri="{FF2B5EF4-FFF2-40B4-BE49-F238E27FC236}">
                <a16:creationId xmlns:a16="http://schemas.microsoft.com/office/drawing/2014/main" id="{FB9CFBA1-8120-3853-E56D-CEE9125EBDC7}"/>
              </a:ext>
            </a:extLst>
          </p:cNvPr>
          <p:cNvSpPr>
            <a:spLocks noChangeShapeType="1"/>
          </p:cNvSpPr>
          <p:nvPr/>
        </p:nvSpPr>
        <p:spPr bwMode="auto">
          <a:xfrm flipV="1">
            <a:off x="1619380" y="1447800"/>
            <a:ext cx="1249200" cy="1034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8">
            <a:extLst>
              <a:ext uri="{FF2B5EF4-FFF2-40B4-BE49-F238E27FC236}">
                <a16:creationId xmlns:a16="http://schemas.microsoft.com/office/drawing/2014/main" id="{2B402AD4-7665-9899-CABA-CC994BA0B58E}"/>
              </a:ext>
            </a:extLst>
          </p:cNvPr>
          <p:cNvSpPr>
            <a:spLocks noChangeShapeType="1"/>
          </p:cNvSpPr>
          <p:nvPr/>
        </p:nvSpPr>
        <p:spPr bwMode="auto">
          <a:xfrm flipV="1">
            <a:off x="1741460" y="3206749"/>
            <a:ext cx="1127120" cy="29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8">
            <a:extLst>
              <a:ext uri="{FF2B5EF4-FFF2-40B4-BE49-F238E27FC236}">
                <a16:creationId xmlns:a16="http://schemas.microsoft.com/office/drawing/2014/main" id="{07D53C58-6B64-A055-A58C-79F6F82C16FA}"/>
              </a:ext>
            </a:extLst>
          </p:cNvPr>
          <p:cNvSpPr>
            <a:spLocks noChangeShapeType="1"/>
          </p:cNvSpPr>
          <p:nvPr/>
        </p:nvSpPr>
        <p:spPr bwMode="auto">
          <a:xfrm flipV="1">
            <a:off x="1915107" y="1549961"/>
            <a:ext cx="2366244" cy="38541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itle 1">
            <a:extLst>
              <a:ext uri="{FF2B5EF4-FFF2-40B4-BE49-F238E27FC236}">
                <a16:creationId xmlns:a16="http://schemas.microsoft.com/office/drawing/2014/main" id="{67D2BBE0-DC87-2B0F-078D-0E73FCE95D09}"/>
              </a:ext>
            </a:extLst>
          </p:cNvPr>
          <p:cNvSpPr txBox="1">
            <a:spLocks noChangeArrowheads="1"/>
          </p:cNvSpPr>
          <p:nvPr/>
        </p:nvSpPr>
        <p:spPr>
          <a:xfrm>
            <a:off x="381000" y="198437"/>
            <a:ext cx="2232778" cy="2219159"/>
          </a:xfrm>
          <a:prstGeom prst="rect">
            <a:avLst/>
          </a:prstGeom>
        </p:spPr>
        <p:txBody>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r>
              <a:rPr lang="en-US" altLang="en-US" sz="3200" kern="0" dirty="0"/>
              <a:t>Dairy Judging</a:t>
            </a:r>
            <a:br>
              <a:rPr lang="en-US" altLang="en-US" sz="3200" kern="0" dirty="0"/>
            </a:br>
            <a:r>
              <a:rPr lang="en-US" altLang="en-US" sz="2400" kern="0" dirty="0"/>
              <a:t>CDE# 105477</a:t>
            </a:r>
          </a:p>
        </p:txBody>
      </p:sp>
      <p:sp>
        <p:nvSpPr>
          <p:cNvPr id="25" name="WordArt 9">
            <a:extLst>
              <a:ext uri="{FF2B5EF4-FFF2-40B4-BE49-F238E27FC236}">
                <a16:creationId xmlns:a16="http://schemas.microsoft.com/office/drawing/2014/main" id="{88463FD7-BE73-5383-7506-65FD9BA688B0}"/>
              </a:ext>
            </a:extLst>
          </p:cNvPr>
          <p:cNvSpPr>
            <a:spLocks noChangeArrowheads="1" noChangeShapeType="1" noTextEdit="1"/>
          </p:cNvSpPr>
          <p:nvPr/>
        </p:nvSpPr>
        <p:spPr bwMode="auto">
          <a:xfrm>
            <a:off x="4626071" y="5404066"/>
            <a:ext cx="428625" cy="5000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Narrow" panose="020B0604020202020204" pitchFamily="34" charset="0"/>
                <a:cs typeface="Arial Narrow" panose="020B0604020202020204" pitchFamily="34" charset="0"/>
              </a:rPr>
              <a:t>X</a:t>
            </a:r>
          </a:p>
        </p:txBody>
      </p:sp>
      <p:sp>
        <p:nvSpPr>
          <p:cNvPr id="26" name="Text Box 7">
            <a:extLst>
              <a:ext uri="{FF2B5EF4-FFF2-40B4-BE49-F238E27FC236}">
                <a16:creationId xmlns:a16="http://schemas.microsoft.com/office/drawing/2014/main" id="{87586FF5-5416-E57A-628E-E1BCB1C9E72D}"/>
              </a:ext>
            </a:extLst>
          </p:cNvPr>
          <p:cNvSpPr txBox="1">
            <a:spLocks noChangeArrowheads="1"/>
          </p:cNvSpPr>
          <p:nvPr/>
        </p:nvSpPr>
        <p:spPr bwMode="auto">
          <a:xfrm>
            <a:off x="7683500" y="2087358"/>
            <a:ext cx="1104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dirty="0"/>
              <a:t>Class Placings</a:t>
            </a:r>
          </a:p>
        </p:txBody>
      </p:sp>
      <p:sp>
        <p:nvSpPr>
          <p:cNvPr id="27" name="Line 10">
            <a:extLst>
              <a:ext uri="{FF2B5EF4-FFF2-40B4-BE49-F238E27FC236}">
                <a16:creationId xmlns:a16="http://schemas.microsoft.com/office/drawing/2014/main" id="{89A1BE4E-8871-BE2A-24DE-5136CF3E2182}"/>
              </a:ext>
            </a:extLst>
          </p:cNvPr>
          <p:cNvSpPr>
            <a:spLocks noChangeShapeType="1"/>
          </p:cNvSpPr>
          <p:nvPr/>
        </p:nvSpPr>
        <p:spPr bwMode="auto">
          <a:xfrm rot="10800000">
            <a:off x="6684524" y="1734487"/>
            <a:ext cx="998975" cy="6831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6">
            <a:extLst>
              <a:ext uri="{FF2B5EF4-FFF2-40B4-BE49-F238E27FC236}">
                <a16:creationId xmlns:a16="http://schemas.microsoft.com/office/drawing/2014/main" id="{54A67E25-B41B-5FB4-6D1A-5206BD5605E6}"/>
              </a:ext>
            </a:extLst>
          </p:cNvPr>
          <p:cNvSpPr txBox="1">
            <a:spLocks noChangeArrowheads="1"/>
          </p:cNvSpPr>
          <p:nvPr/>
        </p:nvSpPr>
        <p:spPr bwMode="auto">
          <a:xfrm>
            <a:off x="6831127" y="4988666"/>
            <a:ext cx="2130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dirty="0"/>
              <a:t>DO NOT MARK</a:t>
            </a:r>
            <a:r>
              <a:rPr lang="en-US" altLang="en-US" sz="1800" dirty="0"/>
              <a:t> in this section.</a:t>
            </a:r>
          </a:p>
        </p:txBody>
      </p:sp>
    </p:spTree>
    <p:extLst>
      <p:ext uri="{BB962C8B-B14F-4D97-AF65-F5344CB8AC3E}">
        <p14:creationId xmlns:p14="http://schemas.microsoft.com/office/powerpoint/2010/main" val="266587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62B10-481E-EA8D-55A4-503AA9E74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169" y="1071779"/>
            <a:ext cx="1385231" cy="3187700"/>
          </a:xfrm>
          <a:prstGeom prst="rect">
            <a:avLst/>
          </a:prstGeom>
        </p:spPr>
      </p:pic>
      <p:sp>
        <p:nvSpPr>
          <p:cNvPr id="6" name="WordArt 9">
            <a:extLst>
              <a:ext uri="{FF2B5EF4-FFF2-40B4-BE49-F238E27FC236}">
                <a16:creationId xmlns:a16="http://schemas.microsoft.com/office/drawing/2014/main" id="{E642DF85-E524-8DBA-1CC0-E601A8DB1C64}"/>
              </a:ext>
            </a:extLst>
          </p:cNvPr>
          <p:cNvSpPr>
            <a:spLocks noChangeArrowheads="1" noChangeShapeType="1" noTextEdit="1"/>
          </p:cNvSpPr>
          <p:nvPr/>
        </p:nvSpPr>
        <p:spPr bwMode="auto">
          <a:xfrm>
            <a:off x="6051977" y="2178264"/>
            <a:ext cx="428625" cy="5000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Narrow" panose="020B0604020202020204" pitchFamily="34" charset="0"/>
                <a:cs typeface="Arial Narrow" panose="020B0604020202020204" pitchFamily="34" charset="0"/>
              </a:rPr>
              <a:t>X</a:t>
            </a:r>
          </a:p>
        </p:txBody>
      </p:sp>
      <p:pic>
        <p:nvPicPr>
          <p:cNvPr id="8" name="Picture 7">
            <a:extLst>
              <a:ext uri="{FF2B5EF4-FFF2-40B4-BE49-F238E27FC236}">
                <a16:creationId xmlns:a16="http://schemas.microsoft.com/office/drawing/2014/main" id="{952303DE-56CD-9956-6D8D-1BB6D8EF0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104" y="4322549"/>
            <a:ext cx="691360" cy="1301750"/>
          </a:xfrm>
          <a:prstGeom prst="rect">
            <a:avLst/>
          </a:prstGeom>
        </p:spPr>
      </p:pic>
      <p:pic>
        <p:nvPicPr>
          <p:cNvPr id="10" name="Picture 9">
            <a:extLst>
              <a:ext uri="{FF2B5EF4-FFF2-40B4-BE49-F238E27FC236}">
                <a16:creationId xmlns:a16="http://schemas.microsoft.com/office/drawing/2014/main" id="{FD68B2DD-81EF-1D38-B4AB-DCABD44DA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54" y="884674"/>
            <a:ext cx="2771493" cy="4806950"/>
          </a:xfrm>
          <a:prstGeom prst="rect">
            <a:avLst/>
          </a:prstGeom>
        </p:spPr>
      </p:pic>
      <p:sp>
        <p:nvSpPr>
          <p:cNvPr id="11" name="WordArt 9">
            <a:extLst>
              <a:ext uri="{FF2B5EF4-FFF2-40B4-BE49-F238E27FC236}">
                <a16:creationId xmlns:a16="http://schemas.microsoft.com/office/drawing/2014/main" id="{B6E8FBB4-61A6-6686-137B-CEE4A2B36AC8}"/>
              </a:ext>
            </a:extLst>
          </p:cNvPr>
          <p:cNvSpPr>
            <a:spLocks noChangeArrowheads="1" noChangeShapeType="1" noTextEdit="1"/>
          </p:cNvSpPr>
          <p:nvPr/>
        </p:nvSpPr>
        <p:spPr bwMode="auto">
          <a:xfrm>
            <a:off x="3463375" y="2788086"/>
            <a:ext cx="428625" cy="5000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Narrow" panose="020B0604020202020204" pitchFamily="34" charset="0"/>
                <a:cs typeface="Arial Narrow" panose="020B0604020202020204" pitchFamily="34" charset="0"/>
              </a:rPr>
              <a:t>X</a:t>
            </a:r>
          </a:p>
        </p:txBody>
      </p:sp>
      <p:sp>
        <p:nvSpPr>
          <p:cNvPr id="12" name="Text Box 8">
            <a:extLst>
              <a:ext uri="{FF2B5EF4-FFF2-40B4-BE49-F238E27FC236}">
                <a16:creationId xmlns:a16="http://schemas.microsoft.com/office/drawing/2014/main" id="{599DA59E-8BCC-8C5D-895B-573FE180D944}"/>
              </a:ext>
            </a:extLst>
          </p:cNvPr>
          <p:cNvSpPr txBox="1">
            <a:spLocks noChangeArrowheads="1"/>
          </p:cNvSpPr>
          <p:nvPr/>
        </p:nvSpPr>
        <p:spPr bwMode="auto">
          <a:xfrm>
            <a:off x="7113217" y="4769643"/>
            <a:ext cx="9906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500" dirty="0"/>
              <a:t>Reasons Scores</a:t>
            </a:r>
          </a:p>
        </p:txBody>
      </p:sp>
      <p:sp>
        <p:nvSpPr>
          <p:cNvPr id="13" name="Line 10">
            <a:extLst>
              <a:ext uri="{FF2B5EF4-FFF2-40B4-BE49-F238E27FC236}">
                <a16:creationId xmlns:a16="http://schemas.microsoft.com/office/drawing/2014/main" id="{E139A1F9-0290-A0BE-D002-746CD1316F57}"/>
              </a:ext>
            </a:extLst>
          </p:cNvPr>
          <p:cNvSpPr>
            <a:spLocks noChangeShapeType="1"/>
          </p:cNvSpPr>
          <p:nvPr/>
        </p:nvSpPr>
        <p:spPr bwMode="auto">
          <a:xfrm rot="10800000">
            <a:off x="6187739" y="4769642"/>
            <a:ext cx="848081" cy="2595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6">
            <a:extLst>
              <a:ext uri="{FF2B5EF4-FFF2-40B4-BE49-F238E27FC236}">
                <a16:creationId xmlns:a16="http://schemas.microsoft.com/office/drawing/2014/main" id="{177B2E1A-D695-A932-55C9-452D7BAF38CB}"/>
              </a:ext>
            </a:extLst>
          </p:cNvPr>
          <p:cNvSpPr txBox="1">
            <a:spLocks noChangeArrowheads="1"/>
          </p:cNvSpPr>
          <p:nvPr/>
        </p:nvSpPr>
        <p:spPr bwMode="auto">
          <a:xfrm>
            <a:off x="381956" y="2019298"/>
            <a:ext cx="2130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dirty="0"/>
              <a:t>DO NOT MARK</a:t>
            </a:r>
            <a:r>
              <a:rPr lang="en-US" altLang="en-US" sz="1800" dirty="0"/>
              <a:t> in this section.</a:t>
            </a:r>
          </a:p>
        </p:txBody>
      </p:sp>
      <p:sp>
        <p:nvSpPr>
          <p:cNvPr id="15" name="Text Box 6">
            <a:extLst>
              <a:ext uri="{FF2B5EF4-FFF2-40B4-BE49-F238E27FC236}">
                <a16:creationId xmlns:a16="http://schemas.microsoft.com/office/drawing/2014/main" id="{1FE0A6E5-0ABA-5BEB-3C14-4F01BF2C0084}"/>
              </a:ext>
            </a:extLst>
          </p:cNvPr>
          <p:cNvSpPr txBox="1">
            <a:spLocks noChangeArrowheads="1"/>
          </p:cNvSpPr>
          <p:nvPr/>
        </p:nvSpPr>
        <p:spPr bwMode="auto">
          <a:xfrm>
            <a:off x="6879100" y="1977914"/>
            <a:ext cx="2130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dirty="0"/>
              <a:t>DO NOT MARK</a:t>
            </a:r>
            <a:r>
              <a:rPr lang="en-US" altLang="en-US" sz="1800" dirty="0"/>
              <a:t> in this section.</a:t>
            </a:r>
          </a:p>
        </p:txBody>
      </p:sp>
    </p:spTree>
    <p:extLst>
      <p:ext uri="{BB962C8B-B14F-4D97-AF65-F5344CB8AC3E}">
        <p14:creationId xmlns:p14="http://schemas.microsoft.com/office/powerpoint/2010/main" val="333376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08C785D9-41ED-93FA-C347-D62D033AEC27}"/>
              </a:ext>
            </a:extLst>
          </p:cNvPr>
          <p:cNvSpPr>
            <a:spLocks noGrp="1" noChangeArrowheads="1"/>
          </p:cNvSpPr>
          <p:nvPr>
            <p:ph type="title"/>
          </p:nvPr>
        </p:nvSpPr>
        <p:spPr/>
        <p:txBody>
          <a:bodyPr/>
          <a:lstStyle/>
          <a:p>
            <a:pPr eaLnBrk="1" hangingPunct="1"/>
            <a:r>
              <a:rPr lang="en-US" altLang="en-US"/>
              <a:t>County Codes</a:t>
            </a:r>
          </a:p>
        </p:txBody>
      </p:sp>
      <p:sp>
        <p:nvSpPr>
          <p:cNvPr id="15362" name="Rectangle 3">
            <a:extLst>
              <a:ext uri="{FF2B5EF4-FFF2-40B4-BE49-F238E27FC236}">
                <a16:creationId xmlns:a16="http://schemas.microsoft.com/office/drawing/2014/main" id="{6F83D125-3F87-CDB1-2E44-DE6F03BDE31E}"/>
              </a:ext>
            </a:extLst>
          </p:cNvPr>
          <p:cNvSpPr>
            <a:spLocks noGrp="1" noChangeArrowheads="1"/>
          </p:cNvSpPr>
          <p:nvPr>
            <p:ph type="body" idx="1"/>
          </p:nvPr>
        </p:nvSpPr>
        <p:spPr/>
        <p:txBody>
          <a:bodyPr/>
          <a:lstStyle/>
          <a:p>
            <a:pPr eaLnBrk="1" hangingPunct="1">
              <a:lnSpc>
                <a:spcPct val="90000"/>
              </a:lnSpc>
            </a:pPr>
            <a:r>
              <a:rPr lang="en-US" altLang="en-US" sz="2600" dirty="0"/>
              <a:t>Each County is identified by a specific code that must be entered on </a:t>
            </a:r>
            <a:r>
              <a:rPr lang="en-US" altLang="en-US" sz="2600" b="1" u="sng" dirty="0"/>
              <a:t>all</a:t>
            </a:r>
            <a:r>
              <a:rPr lang="en-US" altLang="en-US" sz="2600" dirty="0"/>
              <a:t> scan-</a:t>
            </a:r>
            <a:r>
              <a:rPr lang="en-US" altLang="en-US" sz="2600" dirty="0" err="1"/>
              <a:t>trons</a:t>
            </a:r>
            <a:r>
              <a:rPr lang="en-US" altLang="en-US" sz="2600" dirty="0"/>
              <a:t>.  Youth enter the code in the section marked Chapter, County or Club Number.</a:t>
            </a:r>
          </a:p>
          <a:p>
            <a:pPr eaLnBrk="1" hangingPunct="1">
              <a:lnSpc>
                <a:spcPct val="90000"/>
              </a:lnSpc>
            </a:pPr>
            <a:r>
              <a:rPr lang="en-US" altLang="en-US" sz="2600" dirty="0"/>
              <a:t>If a County has more than one team in any contest, they will be assigned a prefix number to designate the second Team.  For example, Eddy County First  Team will be 0409, Eddy County Second Team will be 1409.</a:t>
            </a:r>
          </a:p>
          <a:p>
            <a:pPr eaLnBrk="1" hangingPunct="1">
              <a:lnSpc>
                <a:spcPct val="90000"/>
              </a:lnSpc>
            </a:pPr>
            <a:r>
              <a:rPr lang="en-US" altLang="en-US" sz="2600" dirty="0"/>
              <a:t>County Codes are listed on the next slide. Your County number is the same for </a:t>
            </a:r>
            <a:r>
              <a:rPr lang="en-US" altLang="en-US" sz="2600" b="1" u="sng" dirty="0"/>
              <a:t>every</a:t>
            </a:r>
            <a:r>
              <a:rPr lang="en-US" altLang="en-US" sz="2600" dirty="0"/>
              <a:t> event/contest!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D524214A-D7D8-C10D-8CA0-687B014CC5E1}"/>
              </a:ext>
            </a:extLst>
          </p:cNvPr>
          <p:cNvSpPr>
            <a:spLocks noGrp="1" noChangeArrowheads="1"/>
          </p:cNvSpPr>
          <p:nvPr>
            <p:ph type="title"/>
          </p:nvPr>
        </p:nvSpPr>
        <p:spPr>
          <a:xfrm>
            <a:off x="457200" y="228600"/>
            <a:ext cx="7543800" cy="914400"/>
          </a:xfrm>
        </p:spPr>
        <p:txBody>
          <a:bodyPr/>
          <a:lstStyle/>
          <a:p>
            <a:pPr eaLnBrk="1" hangingPunct="1"/>
            <a:r>
              <a:rPr lang="en-US" altLang="en-US" sz="3600"/>
              <a:t>County Codes</a:t>
            </a:r>
            <a:r>
              <a:rPr lang="en-US" altLang="en-US" sz="3500"/>
              <a:t> </a:t>
            </a:r>
            <a:r>
              <a:rPr lang="en-US" altLang="en-US" sz="2600" b="0"/>
              <a:t>(Continued)</a:t>
            </a:r>
            <a:br>
              <a:rPr lang="en-US" altLang="en-US" sz="2600" b="0"/>
            </a:br>
            <a:endParaRPr lang="en-US" altLang="en-US" sz="2600" b="0"/>
          </a:p>
        </p:txBody>
      </p:sp>
      <p:graphicFrame>
        <p:nvGraphicFramePr>
          <p:cNvPr id="8468" name="Group 276">
            <a:extLst>
              <a:ext uri="{FF2B5EF4-FFF2-40B4-BE49-F238E27FC236}">
                <a16:creationId xmlns:a16="http://schemas.microsoft.com/office/drawing/2014/main" id="{ED3A30F1-2BF9-3C49-A8BD-BA61A91A98EE}"/>
              </a:ext>
            </a:extLst>
          </p:cNvPr>
          <p:cNvGraphicFramePr>
            <a:graphicFrameLocks noGrp="1"/>
          </p:cNvGraphicFramePr>
          <p:nvPr>
            <p:ph sz="quarter" idx="2"/>
          </p:nvPr>
        </p:nvGraphicFramePr>
        <p:xfrm>
          <a:off x="3124200" y="1143000"/>
          <a:ext cx="2133600" cy="3962405"/>
        </p:xfrm>
        <a:graphic>
          <a:graphicData uri="http://schemas.openxmlformats.org/drawingml/2006/table">
            <a:tbl>
              <a:tblPr/>
              <a:tblGrid>
                <a:gridCol w="1295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Harding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Hidalgo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Lea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Lincoln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Los Alamos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Luna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McKinley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Mora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Otero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Quay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Rio Arriba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423" name="Group 231">
            <a:extLst>
              <a:ext uri="{FF2B5EF4-FFF2-40B4-BE49-F238E27FC236}">
                <a16:creationId xmlns:a16="http://schemas.microsoft.com/office/drawing/2014/main" id="{2FC6AB75-FE03-E340-AB4B-771345D4D43C}"/>
              </a:ext>
            </a:extLst>
          </p:cNvPr>
          <p:cNvGraphicFramePr>
            <a:graphicFrameLocks noGrp="1"/>
          </p:cNvGraphicFramePr>
          <p:nvPr>
            <p:ph sz="quarter" idx="3"/>
          </p:nvPr>
        </p:nvGraphicFramePr>
        <p:xfrm>
          <a:off x="5715000" y="1143000"/>
          <a:ext cx="2057400" cy="3962405"/>
        </p:xfrm>
        <a:graphic>
          <a:graphicData uri="http://schemas.openxmlformats.org/drawingml/2006/table">
            <a:tbl>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Roosevelt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San Juan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San Miguel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Sandoval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Santa 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Sierra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Socorro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Taos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Torrance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Union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Valencia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466" name="Group 274">
            <a:extLst>
              <a:ext uri="{FF2B5EF4-FFF2-40B4-BE49-F238E27FC236}">
                <a16:creationId xmlns:a16="http://schemas.microsoft.com/office/drawing/2014/main" id="{AA3AD221-A223-194B-ABB6-4CADFDA7B40D}"/>
              </a:ext>
            </a:extLst>
          </p:cNvPr>
          <p:cNvGraphicFramePr>
            <a:graphicFrameLocks noGrp="1"/>
          </p:cNvGraphicFramePr>
          <p:nvPr>
            <p:ph sz="half" idx="1"/>
          </p:nvPr>
        </p:nvGraphicFramePr>
        <p:xfrm>
          <a:off x="457200" y="1143000"/>
          <a:ext cx="2209800" cy="3962404"/>
        </p:xfrm>
        <a:graphic>
          <a:graphicData uri="http://schemas.openxmlformats.org/drawingml/2006/table">
            <a:tbl>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Bernalillo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Catron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Chaves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Cibola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Colfax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195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Curry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De Baca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Dona Ana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Eddy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Grant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Guadalupe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b="0" i="0" u="none" strike="noStrike" cap="none" normalizeH="0" baseline="0">
                          <a:ln>
                            <a:noFill/>
                          </a:ln>
                          <a:solidFill>
                            <a:schemeClr val="tx1"/>
                          </a:solidFill>
                          <a:effectLst/>
                          <a:latin typeface="Arial" charset="0"/>
                        </a:rPr>
                        <a:t>0411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16500" name="Picture 282" descr="markings">
            <a:extLst>
              <a:ext uri="{FF2B5EF4-FFF2-40B4-BE49-F238E27FC236}">
                <a16:creationId xmlns:a16="http://schemas.microsoft.com/office/drawing/2014/main" id="{8416B1D8-15C6-5611-8E60-DAFF0077D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0"/>
            <a:ext cx="3810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01" name="Text Box 283">
            <a:extLst>
              <a:ext uri="{FF2B5EF4-FFF2-40B4-BE49-F238E27FC236}">
                <a16:creationId xmlns:a16="http://schemas.microsoft.com/office/drawing/2014/main" id="{89818880-490E-270D-2BB1-93C2FEDB6742}"/>
              </a:ext>
            </a:extLst>
          </p:cNvPr>
          <p:cNvSpPr txBox="1">
            <a:spLocks noChangeArrowheads="1"/>
          </p:cNvSpPr>
          <p:nvPr/>
        </p:nvSpPr>
        <p:spPr bwMode="auto">
          <a:xfrm>
            <a:off x="4724400" y="5257800"/>
            <a:ext cx="3962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All sections require members to bubble in the information for the computer to read it .  Marks must be complete, dark and in pencil.</a:t>
            </a:r>
          </a:p>
        </p:txBody>
      </p:sp>
      <p:sp>
        <p:nvSpPr>
          <p:cNvPr id="16502" name="Line 284">
            <a:extLst>
              <a:ext uri="{FF2B5EF4-FFF2-40B4-BE49-F238E27FC236}">
                <a16:creationId xmlns:a16="http://schemas.microsoft.com/office/drawing/2014/main" id="{62154F63-BE86-243D-0843-3D15CDBA802C}"/>
              </a:ext>
            </a:extLst>
          </p:cNvPr>
          <p:cNvSpPr>
            <a:spLocks noChangeShapeType="1"/>
          </p:cNvSpPr>
          <p:nvPr/>
        </p:nvSpPr>
        <p:spPr bwMode="auto">
          <a:xfrm flipH="1">
            <a:off x="3886200" y="57912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EFEAD64-226B-CA18-2D03-80D532510EBB}"/>
              </a:ext>
            </a:extLst>
          </p:cNvPr>
          <p:cNvSpPr>
            <a:spLocks noGrp="1" noChangeArrowheads="1"/>
          </p:cNvSpPr>
          <p:nvPr>
            <p:ph type="title"/>
          </p:nvPr>
        </p:nvSpPr>
        <p:spPr>
          <a:xfrm>
            <a:off x="457200" y="465138"/>
            <a:ext cx="7543800" cy="1112837"/>
          </a:xfrm>
        </p:spPr>
        <p:txBody>
          <a:bodyPr/>
          <a:lstStyle/>
          <a:p>
            <a:r>
              <a:rPr lang="en-US" altLang="en-US" sz="3200"/>
              <a:t>Horse Judging</a:t>
            </a:r>
            <a:br>
              <a:rPr lang="en-US" altLang="en-US" sz="3200"/>
            </a:br>
            <a:r>
              <a:rPr lang="en-US" altLang="en-US" sz="3200"/>
              <a:t>Consumer Decision Making</a:t>
            </a:r>
            <a:br>
              <a:rPr lang="en-US" altLang="en-US" sz="3200"/>
            </a:br>
            <a:r>
              <a:rPr lang="en-US" altLang="en-US" sz="3200"/>
              <a:t>U</a:t>
            </a:r>
            <a:r>
              <a:rPr lang="en-US" altLang="en-US" sz="3000"/>
              <a:t>niversal Form A – 705A-12</a:t>
            </a:r>
          </a:p>
        </p:txBody>
      </p:sp>
      <p:pic>
        <p:nvPicPr>
          <p:cNvPr id="17410" name="Picture 4" descr="Judging Card Placings">
            <a:extLst>
              <a:ext uri="{FF2B5EF4-FFF2-40B4-BE49-F238E27FC236}">
                <a16:creationId xmlns:a16="http://schemas.microsoft.com/office/drawing/2014/main" id="{416E2A6E-F8F3-8883-BDAB-6EA24F05F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31938"/>
            <a:ext cx="412115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a:extLst>
              <a:ext uri="{FF2B5EF4-FFF2-40B4-BE49-F238E27FC236}">
                <a16:creationId xmlns:a16="http://schemas.microsoft.com/office/drawing/2014/main" id="{91E10616-F8BE-945D-6B61-369BED49723F}"/>
              </a:ext>
            </a:extLst>
          </p:cNvPr>
          <p:cNvSpPr txBox="1">
            <a:spLocks noChangeArrowheads="1"/>
          </p:cNvSpPr>
          <p:nvPr/>
        </p:nvSpPr>
        <p:spPr bwMode="auto">
          <a:xfrm>
            <a:off x="304800" y="3505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Name, County &amp; Contestant #</a:t>
            </a:r>
          </a:p>
        </p:txBody>
      </p:sp>
      <p:sp>
        <p:nvSpPr>
          <p:cNvPr id="17412" name="Text Box 7">
            <a:extLst>
              <a:ext uri="{FF2B5EF4-FFF2-40B4-BE49-F238E27FC236}">
                <a16:creationId xmlns:a16="http://schemas.microsoft.com/office/drawing/2014/main" id="{1AB8706C-B1C7-55E6-3820-C5737619AEB0}"/>
              </a:ext>
            </a:extLst>
          </p:cNvPr>
          <p:cNvSpPr txBox="1">
            <a:spLocks noChangeArrowheads="1"/>
          </p:cNvSpPr>
          <p:nvPr/>
        </p:nvSpPr>
        <p:spPr bwMode="auto">
          <a:xfrm>
            <a:off x="7086600" y="22098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Class Placings</a:t>
            </a:r>
          </a:p>
        </p:txBody>
      </p:sp>
      <p:sp>
        <p:nvSpPr>
          <p:cNvPr id="17413" name="Text Box 8">
            <a:extLst>
              <a:ext uri="{FF2B5EF4-FFF2-40B4-BE49-F238E27FC236}">
                <a16:creationId xmlns:a16="http://schemas.microsoft.com/office/drawing/2014/main" id="{40C31148-5B60-51A8-E9AF-5852E32CBE0E}"/>
              </a:ext>
            </a:extLst>
          </p:cNvPr>
          <p:cNvSpPr txBox="1">
            <a:spLocks noChangeArrowheads="1"/>
          </p:cNvSpPr>
          <p:nvPr/>
        </p:nvSpPr>
        <p:spPr bwMode="auto">
          <a:xfrm>
            <a:off x="7543800" y="4419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Reasons Scores</a:t>
            </a:r>
          </a:p>
        </p:txBody>
      </p:sp>
      <p:sp>
        <p:nvSpPr>
          <p:cNvPr id="17414" name="Line 9">
            <a:extLst>
              <a:ext uri="{FF2B5EF4-FFF2-40B4-BE49-F238E27FC236}">
                <a16:creationId xmlns:a16="http://schemas.microsoft.com/office/drawing/2014/main" id="{DF531A21-66D3-86BA-BFE0-D758FCC409A3}"/>
              </a:ext>
            </a:extLst>
          </p:cNvPr>
          <p:cNvSpPr>
            <a:spLocks noChangeShapeType="1"/>
          </p:cNvSpPr>
          <p:nvPr/>
        </p:nvSpPr>
        <p:spPr bwMode="auto">
          <a:xfrm flipV="1">
            <a:off x="1981200" y="2971800"/>
            <a:ext cx="838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Line 10">
            <a:extLst>
              <a:ext uri="{FF2B5EF4-FFF2-40B4-BE49-F238E27FC236}">
                <a16:creationId xmlns:a16="http://schemas.microsoft.com/office/drawing/2014/main" id="{BAC965E9-BA50-E1F3-63A8-1987E729BAB0}"/>
              </a:ext>
            </a:extLst>
          </p:cNvPr>
          <p:cNvSpPr>
            <a:spLocks noChangeShapeType="1"/>
          </p:cNvSpPr>
          <p:nvPr/>
        </p:nvSpPr>
        <p:spPr bwMode="auto">
          <a:xfrm rot="10800000" flipV="1">
            <a:off x="6553200" y="25146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6" name="Line 11">
            <a:extLst>
              <a:ext uri="{FF2B5EF4-FFF2-40B4-BE49-F238E27FC236}">
                <a16:creationId xmlns:a16="http://schemas.microsoft.com/office/drawing/2014/main" id="{DBD1AFCB-8C1E-C5AA-F2B0-65862DB5D205}"/>
              </a:ext>
            </a:extLst>
          </p:cNvPr>
          <p:cNvSpPr>
            <a:spLocks noChangeShapeType="1"/>
          </p:cNvSpPr>
          <p:nvPr/>
        </p:nvSpPr>
        <p:spPr bwMode="auto">
          <a:xfrm flipH="1" flipV="1">
            <a:off x="6400800" y="47244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7" name="Line 12">
            <a:extLst>
              <a:ext uri="{FF2B5EF4-FFF2-40B4-BE49-F238E27FC236}">
                <a16:creationId xmlns:a16="http://schemas.microsoft.com/office/drawing/2014/main" id="{6A20FD57-70D4-C6CB-63EE-7929756B4E0E}"/>
              </a:ext>
            </a:extLst>
          </p:cNvPr>
          <p:cNvSpPr>
            <a:spLocks noChangeShapeType="1"/>
          </p:cNvSpPr>
          <p:nvPr/>
        </p:nvSpPr>
        <p:spPr bwMode="auto">
          <a:xfrm rot="5400000" flipV="1">
            <a:off x="1905000" y="3733800"/>
            <a:ext cx="838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2DBBEE86-F2A1-EFB5-68C0-30F04BA8A75D}"/>
              </a:ext>
            </a:extLst>
          </p:cNvPr>
          <p:cNvSpPr>
            <a:spLocks noGrp="1" noChangeArrowheads="1"/>
          </p:cNvSpPr>
          <p:nvPr>
            <p:ph type="title"/>
          </p:nvPr>
        </p:nvSpPr>
        <p:spPr>
          <a:xfrm>
            <a:off x="457200" y="122238"/>
            <a:ext cx="5562600" cy="1295400"/>
          </a:xfrm>
        </p:spPr>
        <p:txBody>
          <a:bodyPr/>
          <a:lstStyle/>
          <a:p>
            <a:pPr eaLnBrk="1" hangingPunct="1"/>
            <a:r>
              <a:rPr lang="en-US" altLang="en-US"/>
              <a:t>Horse &amp; CDM Contests </a:t>
            </a:r>
            <a:r>
              <a:rPr lang="en-US" altLang="en-US" sz="3000"/>
              <a:t>(cont)</a:t>
            </a:r>
          </a:p>
        </p:txBody>
      </p:sp>
      <p:pic>
        <p:nvPicPr>
          <p:cNvPr id="18434" name="Picture 4" descr="Name-Team">
            <a:extLst>
              <a:ext uri="{FF2B5EF4-FFF2-40B4-BE49-F238E27FC236}">
                <a16:creationId xmlns:a16="http://schemas.microsoft.com/office/drawing/2014/main" id="{4FB30843-12AA-81C6-CBEA-8BE0CBDFE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
            <a:ext cx="26003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a:extLst>
              <a:ext uri="{FF2B5EF4-FFF2-40B4-BE49-F238E27FC236}">
                <a16:creationId xmlns:a16="http://schemas.microsoft.com/office/drawing/2014/main" id="{DEC498AA-FFD5-D08F-78A9-F4A8C88224EF}"/>
              </a:ext>
            </a:extLst>
          </p:cNvPr>
          <p:cNvSpPr txBox="1">
            <a:spLocks noChangeArrowheads="1"/>
          </p:cNvSpPr>
          <p:nvPr/>
        </p:nvSpPr>
        <p:spPr bwMode="auto">
          <a:xfrm>
            <a:off x="5029200" y="381000"/>
            <a:ext cx="16764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1400" i="1"/>
              <a:t>Write in Name County and Contest  for verification</a:t>
            </a:r>
          </a:p>
        </p:txBody>
      </p:sp>
      <p:sp>
        <p:nvSpPr>
          <p:cNvPr id="18436" name="Text Box 6">
            <a:extLst>
              <a:ext uri="{FF2B5EF4-FFF2-40B4-BE49-F238E27FC236}">
                <a16:creationId xmlns:a16="http://schemas.microsoft.com/office/drawing/2014/main" id="{6198D442-797E-12D0-81BC-FA03A0A7FC49}"/>
              </a:ext>
            </a:extLst>
          </p:cNvPr>
          <p:cNvSpPr txBox="1">
            <a:spLocks noChangeArrowheads="1"/>
          </p:cNvSpPr>
          <p:nvPr/>
        </p:nvSpPr>
        <p:spPr bwMode="auto">
          <a:xfrm>
            <a:off x="1143000" y="1676400"/>
            <a:ext cx="2667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Write in County Code and bubble in correct numbers.</a:t>
            </a:r>
          </a:p>
        </p:txBody>
      </p:sp>
      <p:sp>
        <p:nvSpPr>
          <p:cNvPr id="18437" name="WordArt 9">
            <a:extLst>
              <a:ext uri="{FF2B5EF4-FFF2-40B4-BE49-F238E27FC236}">
                <a16:creationId xmlns:a16="http://schemas.microsoft.com/office/drawing/2014/main" id="{4951448D-E1ED-BC56-345E-0D6174FA5894}"/>
              </a:ext>
            </a:extLst>
          </p:cNvPr>
          <p:cNvSpPr>
            <a:spLocks noChangeArrowheads="1" noChangeShapeType="1" noTextEdit="1"/>
          </p:cNvSpPr>
          <p:nvPr/>
        </p:nvSpPr>
        <p:spPr bwMode="auto">
          <a:xfrm>
            <a:off x="6096000" y="1752600"/>
            <a:ext cx="428625" cy="50006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latin typeface="Arial Narrow" panose="020B0604020202020204" pitchFamily="34" charset="0"/>
                <a:cs typeface="Arial Narrow" panose="020B0604020202020204" pitchFamily="34" charset="0"/>
              </a:rPr>
              <a:t>X</a:t>
            </a:r>
          </a:p>
        </p:txBody>
      </p:sp>
      <p:sp>
        <p:nvSpPr>
          <p:cNvPr id="18438" name="WordArt 10">
            <a:extLst>
              <a:ext uri="{FF2B5EF4-FFF2-40B4-BE49-F238E27FC236}">
                <a16:creationId xmlns:a16="http://schemas.microsoft.com/office/drawing/2014/main" id="{EF8153A3-0E87-DC64-0D91-1DF1AF695FCC}"/>
              </a:ext>
            </a:extLst>
          </p:cNvPr>
          <p:cNvSpPr>
            <a:spLocks noChangeArrowheads="1" noChangeShapeType="1" noTextEdit="1"/>
          </p:cNvSpPr>
          <p:nvPr/>
        </p:nvSpPr>
        <p:spPr bwMode="auto">
          <a:xfrm>
            <a:off x="6096000" y="2667000"/>
            <a:ext cx="428625" cy="50006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latin typeface="Arial Narrow" panose="020B0604020202020204" pitchFamily="34" charset="0"/>
                <a:cs typeface="Arial Narrow" panose="020B0604020202020204" pitchFamily="34" charset="0"/>
              </a:rPr>
              <a:t>X</a:t>
            </a:r>
          </a:p>
        </p:txBody>
      </p:sp>
      <p:sp>
        <p:nvSpPr>
          <p:cNvPr id="18439" name="Text Box 11">
            <a:extLst>
              <a:ext uri="{FF2B5EF4-FFF2-40B4-BE49-F238E27FC236}">
                <a16:creationId xmlns:a16="http://schemas.microsoft.com/office/drawing/2014/main" id="{86111B3D-54F3-4D80-C18B-A2FC945A1D54}"/>
              </a:ext>
            </a:extLst>
          </p:cNvPr>
          <p:cNvSpPr txBox="1">
            <a:spLocks noChangeArrowheads="1"/>
          </p:cNvSpPr>
          <p:nvPr/>
        </p:nvSpPr>
        <p:spPr bwMode="auto">
          <a:xfrm>
            <a:off x="1143000" y="2189827"/>
            <a:ext cx="3124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dirty="0"/>
              <a:t>Team refers to the member’s position on the team. Write in the number that corresponds to position number and bubble it in. </a:t>
            </a:r>
          </a:p>
          <a:p>
            <a:pPr eaLnBrk="1" hangingPunct="1">
              <a:spcBef>
                <a:spcPct val="50000"/>
              </a:spcBef>
              <a:buClrTx/>
              <a:buSzTx/>
              <a:buFontTx/>
              <a:buNone/>
            </a:pPr>
            <a:r>
              <a:rPr lang="en-US" altLang="en-US" sz="1600" dirty="0"/>
              <a:t>1=01</a:t>
            </a:r>
          </a:p>
          <a:p>
            <a:pPr eaLnBrk="1" hangingPunct="1">
              <a:spcBef>
                <a:spcPct val="50000"/>
              </a:spcBef>
              <a:buClrTx/>
              <a:buSzTx/>
              <a:buFontTx/>
              <a:buNone/>
            </a:pPr>
            <a:r>
              <a:rPr lang="en-US" altLang="en-US" sz="1600" dirty="0"/>
              <a:t>2=02</a:t>
            </a:r>
          </a:p>
          <a:p>
            <a:pPr eaLnBrk="1" hangingPunct="1">
              <a:spcBef>
                <a:spcPct val="50000"/>
              </a:spcBef>
              <a:buClrTx/>
              <a:buSzTx/>
              <a:buFontTx/>
              <a:buNone/>
            </a:pPr>
            <a:r>
              <a:rPr lang="en-US" altLang="en-US" sz="1600" dirty="0"/>
              <a:t>3=03</a:t>
            </a:r>
          </a:p>
          <a:p>
            <a:pPr eaLnBrk="1" hangingPunct="1">
              <a:spcBef>
                <a:spcPct val="50000"/>
              </a:spcBef>
              <a:buClrTx/>
              <a:buSzTx/>
              <a:buFontTx/>
              <a:buNone/>
            </a:pPr>
            <a:r>
              <a:rPr lang="en-US" altLang="en-US" sz="1600" dirty="0"/>
              <a:t>4=04</a:t>
            </a:r>
          </a:p>
        </p:txBody>
      </p:sp>
      <p:sp>
        <p:nvSpPr>
          <p:cNvPr id="18440" name="Text Box 14">
            <a:extLst>
              <a:ext uri="{FF2B5EF4-FFF2-40B4-BE49-F238E27FC236}">
                <a16:creationId xmlns:a16="http://schemas.microsoft.com/office/drawing/2014/main" id="{3CEA96C6-2FE4-D132-8461-B3027D197459}"/>
              </a:ext>
            </a:extLst>
          </p:cNvPr>
          <p:cNvSpPr txBox="1">
            <a:spLocks noChangeArrowheads="1"/>
          </p:cNvSpPr>
          <p:nvPr/>
        </p:nvSpPr>
        <p:spPr bwMode="auto">
          <a:xfrm>
            <a:off x="1197120" y="4845049"/>
            <a:ext cx="2819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dirty="0"/>
              <a:t>Each contestant must write in their name – first and last – then bubble in the letters.  </a:t>
            </a:r>
          </a:p>
        </p:txBody>
      </p:sp>
      <p:sp>
        <p:nvSpPr>
          <p:cNvPr id="18441" name="Text Box 15">
            <a:extLst>
              <a:ext uri="{FF2B5EF4-FFF2-40B4-BE49-F238E27FC236}">
                <a16:creationId xmlns:a16="http://schemas.microsoft.com/office/drawing/2014/main" id="{72FC92E9-3B5A-DC08-B431-FFD6C97E32A4}"/>
              </a:ext>
            </a:extLst>
          </p:cNvPr>
          <p:cNvSpPr txBox="1">
            <a:spLocks noChangeArrowheads="1"/>
          </p:cNvSpPr>
          <p:nvPr/>
        </p:nvSpPr>
        <p:spPr bwMode="auto">
          <a:xfrm>
            <a:off x="7543800" y="3962400"/>
            <a:ext cx="14478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The bubbles with no letters represent spaces or hyphens within a name.</a:t>
            </a:r>
          </a:p>
          <a:p>
            <a:pPr eaLnBrk="1" hangingPunct="1">
              <a:spcBef>
                <a:spcPct val="50000"/>
              </a:spcBef>
              <a:buClrTx/>
              <a:buSzTx/>
              <a:buFontTx/>
              <a:buNone/>
            </a:pPr>
            <a:endParaRPr lang="en-US" altLang="en-US" sz="1400"/>
          </a:p>
        </p:txBody>
      </p:sp>
      <p:sp>
        <p:nvSpPr>
          <p:cNvPr id="18442" name="Line 16">
            <a:extLst>
              <a:ext uri="{FF2B5EF4-FFF2-40B4-BE49-F238E27FC236}">
                <a16:creationId xmlns:a16="http://schemas.microsoft.com/office/drawing/2014/main" id="{C7909948-8CAE-C988-C295-C1DC53EBD9DA}"/>
              </a:ext>
            </a:extLst>
          </p:cNvPr>
          <p:cNvSpPr>
            <a:spLocks noChangeShapeType="1"/>
          </p:cNvSpPr>
          <p:nvPr/>
        </p:nvSpPr>
        <p:spPr bwMode="auto">
          <a:xfrm flipH="1">
            <a:off x="7391400" y="4114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3" name="Text Box 17">
            <a:extLst>
              <a:ext uri="{FF2B5EF4-FFF2-40B4-BE49-F238E27FC236}">
                <a16:creationId xmlns:a16="http://schemas.microsoft.com/office/drawing/2014/main" id="{15FD7E74-E0DD-4036-D181-A00869848BD9}"/>
              </a:ext>
            </a:extLst>
          </p:cNvPr>
          <p:cNvSpPr txBox="1">
            <a:spLocks noChangeArrowheads="1"/>
          </p:cNvSpPr>
          <p:nvPr/>
        </p:nvSpPr>
        <p:spPr bwMode="auto">
          <a:xfrm>
            <a:off x="7543800" y="1981200"/>
            <a:ext cx="13716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b="1" u="sng"/>
              <a:t>DO NOT</a:t>
            </a:r>
            <a:r>
              <a:rPr lang="en-US" altLang="en-US" sz="1400"/>
              <a:t> mark in the sections for Age or Contestant Number.</a:t>
            </a:r>
          </a:p>
        </p:txBody>
      </p:sp>
      <p:sp>
        <p:nvSpPr>
          <p:cNvPr id="18444" name="Line 19">
            <a:extLst>
              <a:ext uri="{FF2B5EF4-FFF2-40B4-BE49-F238E27FC236}">
                <a16:creationId xmlns:a16="http://schemas.microsoft.com/office/drawing/2014/main" id="{8E4A46A1-378D-57AC-E408-E882EC49C6CC}"/>
              </a:ext>
            </a:extLst>
          </p:cNvPr>
          <p:cNvSpPr>
            <a:spLocks noChangeShapeType="1"/>
          </p:cNvSpPr>
          <p:nvPr/>
        </p:nvSpPr>
        <p:spPr bwMode="auto">
          <a:xfrm flipH="1" flipV="1">
            <a:off x="6553200" y="1981200"/>
            <a:ext cx="990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5" name="Line 20">
            <a:extLst>
              <a:ext uri="{FF2B5EF4-FFF2-40B4-BE49-F238E27FC236}">
                <a16:creationId xmlns:a16="http://schemas.microsoft.com/office/drawing/2014/main" id="{5D8A081B-AAA1-95DE-CC90-24C720354C89}"/>
              </a:ext>
            </a:extLst>
          </p:cNvPr>
          <p:cNvSpPr>
            <a:spLocks noChangeShapeType="1"/>
          </p:cNvSpPr>
          <p:nvPr/>
        </p:nvSpPr>
        <p:spPr bwMode="auto">
          <a:xfrm flipH="1">
            <a:off x="6553200" y="24384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6" name="Line 21">
            <a:extLst>
              <a:ext uri="{FF2B5EF4-FFF2-40B4-BE49-F238E27FC236}">
                <a16:creationId xmlns:a16="http://schemas.microsoft.com/office/drawing/2014/main" id="{15A9BD1F-A322-9DA3-AEEC-A1ACC9917E02}"/>
              </a:ext>
            </a:extLst>
          </p:cNvPr>
          <p:cNvSpPr>
            <a:spLocks noChangeShapeType="1"/>
          </p:cNvSpPr>
          <p:nvPr/>
        </p:nvSpPr>
        <p:spPr bwMode="auto">
          <a:xfrm flipV="1">
            <a:off x="2971800" y="2514599"/>
            <a:ext cx="2667000" cy="12953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Line 22">
            <a:extLst>
              <a:ext uri="{FF2B5EF4-FFF2-40B4-BE49-F238E27FC236}">
                <a16:creationId xmlns:a16="http://schemas.microsoft.com/office/drawing/2014/main" id="{DA8E9B47-A489-CBF3-9B1D-CB7897C9FA0D}"/>
              </a:ext>
            </a:extLst>
          </p:cNvPr>
          <p:cNvSpPr>
            <a:spLocks noChangeShapeType="1"/>
          </p:cNvSpPr>
          <p:nvPr/>
        </p:nvSpPr>
        <p:spPr bwMode="auto">
          <a:xfrm>
            <a:off x="3810000" y="19812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8" name="Line 24">
            <a:extLst>
              <a:ext uri="{FF2B5EF4-FFF2-40B4-BE49-F238E27FC236}">
                <a16:creationId xmlns:a16="http://schemas.microsoft.com/office/drawing/2014/main" id="{9DAE658F-9771-2EDA-465B-061521FA4A8A}"/>
              </a:ext>
            </a:extLst>
          </p:cNvPr>
          <p:cNvSpPr>
            <a:spLocks noChangeShapeType="1"/>
          </p:cNvSpPr>
          <p:nvPr/>
        </p:nvSpPr>
        <p:spPr bwMode="auto">
          <a:xfrm flipV="1">
            <a:off x="3886200" y="4724400"/>
            <a:ext cx="990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6E177C6-57C6-DB0B-3D6C-BFDFAC9C35D6}"/>
              </a:ext>
            </a:extLst>
          </p:cNvPr>
          <p:cNvSpPr>
            <a:spLocks noGrp="1" noChangeArrowheads="1"/>
          </p:cNvSpPr>
          <p:nvPr>
            <p:ph type="title"/>
          </p:nvPr>
        </p:nvSpPr>
        <p:spPr>
          <a:xfrm>
            <a:off x="457200" y="0"/>
            <a:ext cx="7543800" cy="1295400"/>
          </a:xfrm>
        </p:spPr>
        <p:txBody>
          <a:bodyPr/>
          <a:lstStyle/>
          <a:p>
            <a:pPr eaLnBrk="1" hangingPunct="1"/>
            <a:r>
              <a:rPr lang="en-US" altLang="en-US"/>
              <a:t>Horse &amp; CDM (cont)</a:t>
            </a:r>
            <a:br>
              <a:rPr lang="en-US" altLang="en-US"/>
            </a:br>
            <a:r>
              <a:rPr lang="en-US" altLang="en-US" sz="3000"/>
              <a:t>Class Placings</a:t>
            </a:r>
          </a:p>
        </p:txBody>
      </p:sp>
      <p:grpSp>
        <p:nvGrpSpPr>
          <p:cNvPr id="19458" name="Group 14">
            <a:extLst>
              <a:ext uri="{FF2B5EF4-FFF2-40B4-BE49-F238E27FC236}">
                <a16:creationId xmlns:a16="http://schemas.microsoft.com/office/drawing/2014/main" id="{A7998CF2-E450-BCAC-B707-C8C824DC226A}"/>
              </a:ext>
            </a:extLst>
          </p:cNvPr>
          <p:cNvGrpSpPr>
            <a:grpSpLocks/>
          </p:cNvGrpSpPr>
          <p:nvPr/>
        </p:nvGrpSpPr>
        <p:grpSpPr bwMode="auto">
          <a:xfrm>
            <a:off x="685800" y="1295400"/>
            <a:ext cx="7620000" cy="4687888"/>
            <a:chOff x="432" y="960"/>
            <a:chExt cx="4800" cy="2953"/>
          </a:xfrm>
        </p:grpSpPr>
        <p:grpSp>
          <p:nvGrpSpPr>
            <p:cNvPr id="19460" name="Group 12">
              <a:extLst>
                <a:ext uri="{FF2B5EF4-FFF2-40B4-BE49-F238E27FC236}">
                  <a16:creationId xmlns:a16="http://schemas.microsoft.com/office/drawing/2014/main" id="{5720F9A2-0B92-A992-9E53-87684241C89B}"/>
                </a:ext>
              </a:extLst>
            </p:cNvPr>
            <p:cNvGrpSpPr>
              <a:grpSpLocks/>
            </p:cNvGrpSpPr>
            <p:nvPr/>
          </p:nvGrpSpPr>
          <p:grpSpPr bwMode="auto">
            <a:xfrm>
              <a:off x="432" y="960"/>
              <a:ext cx="4512" cy="2953"/>
              <a:chOff x="432" y="960"/>
              <a:chExt cx="4512" cy="2953"/>
            </a:xfrm>
          </p:grpSpPr>
          <p:pic>
            <p:nvPicPr>
              <p:cNvPr id="19464" name="Picture 4" descr="Judging Card">
                <a:extLst>
                  <a:ext uri="{FF2B5EF4-FFF2-40B4-BE49-F238E27FC236}">
                    <a16:creationId xmlns:a16="http://schemas.microsoft.com/office/drawing/2014/main" id="{30211D19-26EF-72DD-F780-974AB4335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889" cy="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5">
                <a:extLst>
                  <a:ext uri="{FF2B5EF4-FFF2-40B4-BE49-F238E27FC236}">
                    <a16:creationId xmlns:a16="http://schemas.microsoft.com/office/drawing/2014/main" id="{27F852A8-4BE1-3A10-EA7E-A76E6EAEF2BB}"/>
                  </a:ext>
                </a:extLst>
              </p:cNvPr>
              <p:cNvSpPr txBox="1">
                <a:spLocks noChangeArrowheads="1"/>
              </p:cNvSpPr>
              <p:nvPr/>
            </p:nvSpPr>
            <p:spPr bwMode="auto">
              <a:xfrm>
                <a:off x="2640" y="960"/>
                <a:ext cx="2304" cy="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To record their placings for a class, each contestant must bubble in the placing that corresponds to their answer in the Placing Classes Section</a:t>
                </a:r>
              </a:p>
              <a:p>
                <a:pPr eaLnBrk="1" hangingPunct="1">
                  <a:spcBef>
                    <a:spcPct val="50000"/>
                  </a:spcBef>
                  <a:buClrTx/>
                  <a:buSzTx/>
                  <a:buFontTx/>
                  <a:buNone/>
                </a:pPr>
                <a:r>
                  <a:rPr lang="en-US" altLang="en-US" sz="1800"/>
                  <a:t>Remind them to double check that they are marking the correct class number for the class they are looking at.</a:t>
                </a:r>
              </a:p>
            </p:txBody>
          </p:sp>
          <p:sp>
            <p:nvSpPr>
              <p:cNvPr id="19466" name="Line 6">
                <a:extLst>
                  <a:ext uri="{FF2B5EF4-FFF2-40B4-BE49-F238E27FC236}">
                    <a16:creationId xmlns:a16="http://schemas.microsoft.com/office/drawing/2014/main" id="{9841D4C8-320A-07BF-B638-C4A3D6651BF1}"/>
                  </a:ext>
                </a:extLst>
              </p:cNvPr>
              <p:cNvSpPr>
                <a:spLocks noChangeShapeType="1"/>
              </p:cNvSpPr>
              <p:nvPr/>
            </p:nvSpPr>
            <p:spPr bwMode="auto">
              <a:xfrm flipH="1" flipV="1">
                <a:off x="2256" y="1248"/>
                <a:ext cx="38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7" name="Line 7">
                <a:extLst>
                  <a:ext uri="{FF2B5EF4-FFF2-40B4-BE49-F238E27FC236}">
                    <a16:creationId xmlns:a16="http://schemas.microsoft.com/office/drawing/2014/main" id="{EF481075-4C3C-2B3C-E9E7-96C2E40658AF}"/>
                  </a:ext>
                </a:extLst>
              </p:cNvPr>
              <p:cNvSpPr>
                <a:spLocks noChangeShapeType="1"/>
              </p:cNvSpPr>
              <p:nvPr/>
            </p:nvSpPr>
            <p:spPr bwMode="auto">
              <a:xfrm flipH="1" flipV="1">
                <a:off x="2160" y="1296"/>
                <a:ext cx="528"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Line 8">
                <a:extLst>
                  <a:ext uri="{FF2B5EF4-FFF2-40B4-BE49-F238E27FC236}">
                    <a16:creationId xmlns:a16="http://schemas.microsoft.com/office/drawing/2014/main" id="{EA369628-E37F-C2F0-A22D-673BD2DD7930}"/>
                  </a:ext>
                </a:extLst>
              </p:cNvPr>
              <p:cNvSpPr>
                <a:spLocks noChangeShapeType="1"/>
              </p:cNvSpPr>
              <p:nvPr/>
            </p:nvSpPr>
            <p:spPr bwMode="auto">
              <a:xfrm flipH="1">
                <a:off x="2208" y="2016"/>
                <a:ext cx="480" cy="1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61" name="Text Box 9">
              <a:extLst>
                <a:ext uri="{FF2B5EF4-FFF2-40B4-BE49-F238E27FC236}">
                  <a16:creationId xmlns:a16="http://schemas.microsoft.com/office/drawing/2014/main" id="{76A72434-8847-4AD6-C380-9B277152CE1E}"/>
                </a:ext>
              </a:extLst>
            </p:cNvPr>
            <p:cNvSpPr txBox="1">
              <a:spLocks noChangeArrowheads="1"/>
            </p:cNvSpPr>
            <p:nvPr/>
          </p:nvSpPr>
          <p:spPr bwMode="auto">
            <a:xfrm>
              <a:off x="2976" y="2880"/>
              <a:ext cx="2256"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t>For Example:  </a:t>
              </a:r>
              <a:r>
                <a:rPr lang="en-US" altLang="en-US" sz="1800"/>
                <a:t>They are judging Class #3.  They have decided to place the class 2413.  They would bubble in this bubble.</a:t>
              </a:r>
            </a:p>
          </p:txBody>
        </p:sp>
        <p:sp>
          <p:nvSpPr>
            <p:cNvPr id="19462" name="Oval 10">
              <a:extLst>
                <a:ext uri="{FF2B5EF4-FFF2-40B4-BE49-F238E27FC236}">
                  <a16:creationId xmlns:a16="http://schemas.microsoft.com/office/drawing/2014/main" id="{6FF56589-F689-9C7F-D8DD-55B766F26CE7}"/>
                </a:ext>
              </a:extLst>
            </p:cNvPr>
            <p:cNvSpPr>
              <a:spLocks noChangeArrowheads="1"/>
            </p:cNvSpPr>
            <p:nvPr/>
          </p:nvSpPr>
          <p:spPr bwMode="auto">
            <a:xfrm>
              <a:off x="1056" y="2304"/>
              <a:ext cx="240"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9463" name="Line 11">
              <a:extLst>
                <a:ext uri="{FF2B5EF4-FFF2-40B4-BE49-F238E27FC236}">
                  <a16:creationId xmlns:a16="http://schemas.microsoft.com/office/drawing/2014/main" id="{9A83A02C-86E9-EF35-C136-0EDA70A959A3}"/>
                </a:ext>
              </a:extLst>
            </p:cNvPr>
            <p:cNvSpPr>
              <a:spLocks noChangeShapeType="1"/>
            </p:cNvSpPr>
            <p:nvPr/>
          </p:nvSpPr>
          <p:spPr bwMode="auto">
            <a:xfrm flipH="1" flipV="1">
              <a:off x="1296" y="2400"/>
              <a:ext cx="168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59" name="Text Box 15">
            <a:extLst>
              <a:ext uri="{FF2B5EF4-FFF2-40B4-BE49-F238E27FC236}">
                <a16:creationId xmlns:a16="http://schemas.microsoft.com/office/drawing/2014/main" id="{BDB93695-2EB3-16BB-D00B-99083F81B716}"/>
              </a:ext>
            </a:extLst>
          </p:cNvPr>
          <p:cNvSpPr txBox="1">
            <a:spLocks noChangeArrowheads="1"/>
          </p:cNvSpPr>
          <p:nvPr/>
        </p:nvSpPr>
        <p:spPr bwMode="auto">
          <a:xfrm>
            <a:off x="3733800" y="5715000"/>
            <a:ext cx="4953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t>The Reasons Score Section will be completed by the Judges – </a:t>
            </a:r>
            <a:r>
              <a:rPr lang="en-US" altLang="en-US" sz="1800" b="1" u="sng"/>
              <a:t>DO NOT</a:t>
            </a:r>
            <a:r>
              <a:rPr lang="en-US" altLang="en-US" sz="1800"/>
              <a:t> Mark in the Reasons Section.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DE0C191-05AE-EEC1-75DE-67BE2C4E2B2C}"/>
              </a:ext>
            </a:extLst>
          </p:cNvPr>
          <p:cNvSpPr>
            <a:spLocks noGrp="1" noChangeArrowheads="1"/>
          </p:cNvSpPr>
          <p:nvPr>
            <p:ph type="title"/>
          </p:nvPr>
        </p:nvSpPr>
        <p:spPr/>
        <p:txBody>
          <a:bodyPr/>
          <a:lstStyle/>
          <a:p>
            <a:pPr eaLnBrk="1" hangingPunct="1"/>
            <a:r>
              <a:rPr lang="en-US" altLang="en-US"/>
              <a:t>Entomology </a:t>
            </a:r>
            <a:r>
              <a:rPr lang="en-US" altLang="en-US" sz="3000"/>
              <a:t>Form # 527NM-3</a:t>
            </a:r>
            <a:br>
              <a:rPr lang="en-US" altLang="en-US"/>
            </a:br>
            <a:endParaRPr lang="en-US" altLang="en-US"/>
          </a:p>
        </p:txBody>
      </p:sp>
      <p:pic>
        <p:nvPicPr>
          <p:cNvPr id="20482" name="Picture 4" descr="Ento">
            <a:extLst>
              <a:ext uri="{FF2B5EF4-FFF2-40B4-BE49-F238E27FC236}">
                <a16:creationId xmlns:a16="http://schemas.microsoft.com/office/drawing/2014/main" id="{BE5B57AA-46AB-1D73-F214-E9C88B81C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45577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A20DDE8A-AAE2-2732-33BB-C4C40A3015E2}"/>
              </a:ext>
            </a:extLst>
          </p:cNvPr>
          <p:cNvSpPr txBox="1">
            <a:spLocks noChangeArrowheads="1"/>
          </p:cNvSpPr>
          <p:nvPr/>
        </p:nvSpPr>
        <p:spPr bwMode="auto">
          <a:xfrm>
            <a:off x="7086600" y="1828800"/>
            <a:ext cx="1676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ID 1-5 are on the front of the sheet – the ID section is continued on the back of the form.</a:t>
            </a:r>
          </a:p>
        </p:txBody>
      </p:sp>
      <p:sp>
        <p:nvSpPr>
          <p:cNvPr id="20484" name="Text Box 6">
            <a:extLst>
              <a:ext uri="{FF2B5EF4-FFF2-40B4-BE49-F238E27FC236}">
                <a16:creationId xmlns:a16="http://schemas.microsoft.com/office/drawing/2014/main" id="{4EAD8FF3-436D-6DD1-F66F-CB1DA89B3913}"/>
              </a:ext>
            </a:extLst>
          </p:cNvPr>
          <p:cNvSpPr txBox="1">
            <a:spLocks noChangeArrowheads="1"/>
          </p:cNvSpPr>
          <p:nvPr/>
        </p:nvSpPr>
        <p:spPr bwMode="auto">
          <a:xfrm>
            <a:off x="7010400" y="4724400"/>
            <a:ext cx="1676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Contestants will complete the written exam in this section.</a:t>
            </a:r>
          </a:p>
        </p:txBody>
      </p:sp>
      <p:sp>
        <p:nvSpPr>
          <p:cNvPr id="20485" name="Line 7">
            <a:extLst>
              <a:ext uri="{FF2B5EF4-FFF2-40B4-BE49-F238E27FC236}">
                <a16:creationId xmlns:a16="http://schemas.microsoft.com/office/drawing/2014/main" id="{9E5331D1-C734-905C-F36C-C832E48BB9BB}"/>
              </a:ext>
            </a:extLst>
          </p:cNvPr>
          <p:cNvSpPr>
            <a:spLocks noChangeShapeType="1"/>
          </p:cNvSpPr>
          <p:nvPr/>
        </p:nvSpPr>
        <p:spPr bwMode="auto">
          <a:xfrm flipH="1">
            <a:off x="5867400" y="52578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8">
            <a:extLst>
              <a:ext uri="{FF2B5EF4-FFF2-40B4-BE49-F238E27FC236}">
                <a16:creationId xmlns:a16="http://schemas.microsoft.com/office/drawing/2014/main" id="{F3023C47-DF71-718A-0534-5DBA2D4B272E}"/>
              </a:ext>
            </a:extLst>
          </p:cNvPr>
          <p:cNvSpPr>
            <a:spLocks noChangeShapeType="1"/>
          </p:cNvSpPr>
          <p:nvPr/>
        </p:nvSpPr>
        <p:spPr bwMode="auto">
          <a:xfrm flipH="1" flipV="1">
            <a:off x="6400800" y="1371600"/>
            <a:ext cx="7620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7" name="Text Box 9">
            <a:extLst>
              <a:ext uri="{FF2B5EF4-FFF2-40B4-BE49-F238E27FC236}">
                <a16:creationId xmlns:a16="http://schemas.microsoft.com/office/drawing/2014/main" id="{E06B5B04-923A-FF2A-4152-BB044DC0CFEE}"/>
              </a:ext>
            </a:extLst>
          </p:cNvPr>
          <p:cNvSpPr txBox="1">
            <a:spLocks noChangeArrowheads="1"/>
          </p:cNvSpPr>
          <p:nvPr/>
        </p:nvSpPr>
        <p:spPr bwMode="auto">
          <a:xfrm>
            <a:off x="152400" y="1686714"/>
            <a:ext cx="23622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Contestant Number (Team position number)</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endParaRPr lang="en-US" altLang="en-US" sz="1400" dirty="0"/>
          </a:p>
          <a:p>
            <a:pPr eaLnBrk="1" hangingPunct="1">
              <a:spcBef>
                <a:spcPct val="50000"/>
              </a:spcBef>
              <a:buClrTx/>
              <a:buSzTx/>
              <a:buFontTx/>
              <a:buNone/>
            </a:pPr>
            <a:r>
              <a:rPr lang="en-US" altLang="en-US" sz="1400" dirty="0"/>
              <a:t>Name, First &amp; Last</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BUBBLED IN!</a:t>
            </a:r>
          </a:p>
        </p:txBody>
      </p:sp>
      <p:sp>
        <p:nvSpPr>
          <p:cNvPr id="20488" name="Line 10">
            <a:extLst>
              <a:ext uri="{FF2B5EF4-FFF2-40B4-BE49-F238E27FC236}">
                <a16:creationId xmlns:a16="http://schemas.microsoft.com/office/drawing/2014/main" id="{59E51095-F359-5B75-8497-49080CAE70A1}"/>
              </a:ext>
            </a:extLst>
          </p:cNvPr>
          <p:cNvSpPr>
            <a:spLocks noChangeShapeType="1"/>
          </p:cNvSpPr>
          <p:nvPr/>
        </p:nvSpPr>
        <p:spPr bwMode="auto">
          <a:xfrm flipV="1">
            <a:off x="1600200" y="1981200"/>
            <a:ext cx="762000" cy="2182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9" name="Text Box 11">
            <a:extLst>
              <a:ext uri="{FF2B5EF4-FFF2-40B4-BE49-F238E27FC236}">
                <a16:creationId xmlns:a16="http://schemas.microsoft.com/office/drawing/2014/main" id="{269979A3-5DEF-81B1-8769-69E35E19BD49}"/>
              </a:ext>
            </a:extLst>
          </p:cNvPr>
          <p:cNvSpPr txBox="1">
            <a:spLocks noChangeArrowheads="1"/>
          </p:cNvSpPr>
          <p:nvPr/>
        </p:nvSpPr>
        <p:spPr bwMode="auto">
          <a:xfrm>
            <a:off x="3276600" y="914400"/>
            <a:ext cx="182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200" i="1"/>
              <a:t>Name &amp; County</a:t>
            </a:r>
          </a:p>
        </p:txBody>
      </p:sp>
      <p:sp>
        <p:nvSpPr>
          <p:cNvPr id="20490" name="Line 12">
            <a:extLst>
              <a:ext uri="{FF2B5EF4-FFF2-40B4-BE49-F238E27FC236}">
                <a16:creationId xmlns:a16="http://schemas.microsoft.com/office/drawing/2014/main" id="{5DA60C6A-8C64-FE16-92BD-5E082E2C679B}"/>
              </a:ext>
            </a:extLst>
          </p:cNvPr>
          <p:cNvSpPr>
            <a:spLocks noChangeShapeType="1"/>
          </p:cNvSpPr>
          <p:nvPr/>
        </p:nvSpPr>
        <p:spPr bwMode="auto">
          <a:xfrm flipV="1">
            <a:off x="2043113" y="2730500"/>
            <a:ext cx="554831" cy="3071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3">
            <a:extLst>
              <a:ext uri="{FF2B5EF4-FFF2-40B4-BE49-F238E27FC236}">
                <a16:creationId xmlns:a16="http://schemas.microsoft.com/office/drawing/2014/main" id="{5129CBD0-42E4-0C15-65E1-3843A692B5A0}"/>
              </a:ext>
            </a:extLst>
          </p:cNvPr>
          <p:cNvSpPr>
            <a:spLocks noChangeShapeType="1"/>
          </p:cNvSpPr>
          <p:nvPr/>
        </p:nvSpPr>
        <p:spPr bwMode="auto">
          <a:xfrm flipV="1">
            <a:off x="1600200" y="2971800"/>
            <a:ext cx="175260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C2B7BC43-1150-44D0-EC70-355B71010EC7}"/>
              </a:ext>
            </a:extLst>
          </p:cNvPr>
          <p:cNvSpPr>
            <a:spLocks noGrp="1" noChangeArrowheads="1"/>
          </p:cNvSpPr>
          <p:nvPr>
            <p:ph type="title"/>
          </p:nvPr>
        </p:nvSpPr>
        <p:spPr>
          <a:xfrm>
            <a:off x="457200" y="122238"/>
            <a:ext cx="7543800" cy="1096962"/>
          </a:xfrm>
        </p:spPr>
        <p:txBody>
          <a:bodyPr/>
          <a:lstStyle/>
          <a:p>
            <a:pPr eaLnBrk="1" hangingPunct="1"/>
            <a:r>
              <a:rPr lang="en-US" altLang="en-US" sz="3600"/>
              <a:t>Entomology </a:t>
            </a:r>
            <a:r>
              <a:rPr lang="en-US" altLang="en-US" sz="2600"/>
              <a:t>(continued)</a:t>
            </a:r>
            <a:br>
              <a:rPr lang="en-US" altLang="en-US" sz="2600"/>
            </a:br>
            <a:endParaRPr lang="en-US" altLang="en-US" sz="2600"/>
          </a:p>
        </p:txBody>
      </p:sp>
      <p:pic>
        <p:nvPicPr>
          <p:cNvPr id="21506" name="Picture 4" descr="Ento ID">
            <a:extLst>
              <a:ext uri="{FF2B5EF4-FFF2-40B4-BE49-F238E27FC236}">
                <a16:creationId xmlns:a16="http://schemas.microsoft.com/office/drawing/2014/main" id="{7EFF6D65-F76B-AC98-E8CF-91CA76D3A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12" b="22588"/>
          <a:stretch>
            <a:fillRect/>
          </a:stretch>
        </p:blipFill>
        <p:spPr bwMode="auto">
          <a:xfrm>
            <a:off x="533400" y="1143000"/>
            <a:ext cx="39766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Ento ID Close Up">
            <a:extLst>
              <a:ext uri="{FF2B5EF4-FFF2-40B4-BE49-F238E27FC236}">
                <a16:creationId xmlns:a16="http://schemas.microsoft.com/office/drawing/2014/main" id="{BBA62BDC-7B55-256B-EF57-74ECC6670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38200"/>
            <a:ext cx="20748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6">
            <a:extLst>
              <a:ext uri="{FF2B5EF4-FFF2-40B4-BE49-F238E27FC236}">
                <a16:creationId xmlns:a16="http://schemas.microsoft.com/office/drawing/2014/main" id="{54CAB265-53BB-4BB2-5DCA-5DA95C05FD03}"/>
              </a:ext>
            </a:extLst>
          </p:cNvPr>
          <p:cNvSpPr>
            <a:spLocks/>
          </p:cNvSpPr>
          <p:nvPr/>
        </p:nvSpPr>
        <p:spPr bwMode="auto">
          <a:xfrm>
            <a:off x="1447800" y="1219200"/>
            <a:ext cx="2057400" cy="2362200"/>
          </a:xfrm>
          <a:prstGeom prst="rightBrace">
            <a:avLst>
              <a:gd name="adj1" fmla="val 956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1509" name="Text Box 7">
            <a:extLst>
              <a:ext uri="{FF2B5EF4-FFF2-40B4-BE49-F238E27FC236}">
                <a16:creationId xmlns:a16="http://schemas.microsoft.com/office/drawing/2014/main" id="{C9D5472C-6E9E-15A0-A170-9C2D447F5296}"/>
              </a:ext>
            </a:extLst>
          </p:cNvPr>
          <p:cNvSpPr txBox="1">
            <a:spLocks noChangeArrowheads="1"/>
          </p:cNvSpPr>
          <p:nvPr/>
        </p:nvSpPr>
        <p:spPr bwMode="auto">
          <a:xfrm>
            <a:off x="1143000" y="403860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Continued ID Section</a:t>
            </a:r>
          </a:p>
        </p:txBody>
      </p:sp>
      <p:sp>
        <p:nvSpPr>
          <p:cNvPr id="21510" name="Line 8">
            <a:extLst>
              <a:ext uri="{FF2B5EF4-FFF2-40B4-BE49-F238E27FC236}">
                <a16:creationId xmlns:a16="http://schemas.microsoft.com/office/drawing/2014/main" id="{5635BEC6-6E92-7F93-99B3-8F71961F3AFD}"/>
              </a:ext>
            </a:extLst>
          </p:cNvPr>
          <p:cNvSpPr>
            <a:spLocks noChangeShapeType="1"/>
          </p:cNvSpPr>
          <p:nvPr/>
        </p:nvSpPr>
        <p:spPr bwMode="auto">
          <a:xfrm flipV="1">
            <a:off x="2286000" y="35814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 name="Text Box 9">
            <a:extLst>
              <a:ext uri="{FF2B5EF4-FFF2-40B4-BE49-F238E27FC236}">
                <a16:creationId xmlns:a16="http://schemas.microsoft.com/office/drawing/2014/main" id="{88F62C50-6CCC-DA35-063A-8ADB002B38D6}"/>
              </a:ext>
            </a:extLst>
          </p:cNvPr>
          <p:cNvSpPr txBox="1">
            <a:spLocks noChangeArrowheads="1"/>
          </p:cNvSpPr>
          <p:nvPr/>
        </p:nvSpPr>
        <p:spPr bwMode="auto">
          <a:xfrm>
            <a:off x="5562600" y="609600"/>
            <a:ext cx="23622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a:t>Specimen # - Remind youth to double check they are marking the specimens on the correct #.</a:t>
            </a:r>
          </a:p>
        </p:txBody>
      </p:sp>
      <p:sp>
        <p:nvSpPr>
          <p:cNvPr id="21512" name="Line 10">
            <a:extLst>
              <a:ext uri="{FF2B5EF4-FFF2-40B4-BE49-F238E27FC236}">
                <a16:creationId xmlns:a16="http://schemas.microsoft.com/office/drawing/2014/main" id="{D5B1032B-8E2D-F83D-BC43-34571EC840B4}"/>
              </a:ext>
            </a:extLst>
          </p:cNvPr>
          <p:cNvSpPr>
            <a:spLocks noChangeShapeType="1"/>
          </p:cNvSpPr>
          <p:nvPr/>
        </p:nvSpPr>
        <p:spPr bwMode="auto">
          <a:xfrm flipH="1">
            <a:off x="5410200" y="1066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3" name="Text Box 11">
            <a:extLst>
              <a:ext uri="{FF2B5EF4-FFF2-40B4-BE49-F238E27FC236}">
                <a16:creationId xmlns:a16="http://schemas.microsoft.com/office/drawing/2014/main" id="{194BB6C5-E54D-A684-A34B-A24296CC39F3}"/>
              </a:ext>
            </a:extLst>
          </p:cNvPr>
          <p:cNvSpPr txBox="1">
            <a:spLocks noChangeArrowheads="1"/>
          </p:cNvSpPr>
          <p:nvPr/>
        </p:nvSpPr>
        <p:spPr bwMode="auto">
          <a:xfrm>
            <a:off x="5715000" y="1828800"/>
            <a:ext cx="3200400"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Find the specimen name on the supplied list and mark the scan-tron with the corresponding number.  Contestants will then mark the corresponding number for the correct:</a:t>
            </a:r>
          </a:p>
          <a:p>
            <a:pPr eaLnBrk="1" hangingPunct="1">
              <a:spcBef>
                <a:spcPct val="50000"/>
              </a:spcBef>
              <a:buClrTx/>
              <a:buSzTx/>
              <a:buFontTx/>
              <a:buNone/>
            </a:pPr>
            <a:r>
              <a:rPr lang="en-US" altLang="en-US" sz="1600"/>
              <a:t>Class</a:t>
            </a:r>
          </a:p>
          <a:p>
            <a:pPr eaLnBrk="1" hangingPunct="1">
              <a:spcBef>
                <a:spcPct val="50000"/>
              </a:spcBef>
              <a:buClrTx/>
              <a:buSzTx/>
              <a:buFontTx/>
              <a:buNone/>
            </a:pPr>
            <a:endParaRPr lang="en-US" altLang="en-US" sz="1600"/>
          </a:p>
          <a:p>
            <a:pPr eaLnBrk="1" hangingPunct="1">
              <a:spcBef>
                <a:spcPct val="50000"/>
              </a:spcBef>
              <a:buClrTx/>
              <a:buSzTx/>
              <a:buFontTx/>
              <a:buNone/>
            </a:pPr>
            <a:r>
              <a:rPr lang="en-US" altLang="en-US" sz="1600"/>
              <a:t>Order</a:t>
            </a:r>
          </a:p>
          <a:p>
            <a:pPr eaLnBrk="1" hangingPunct="1">
              <a:spcBef>
                <a:spcPct val="50000"/>
              </a:spcBef>
              <a:buClrTx/>
              <a:buSzTx/>
              <a:buFontTx/>
              <a:buNone/>
            </a:pPr>
            <a:endParaRPr lang="en-US" altLang="en-US" sz="1600"/>
          </a:p>
          <a:p>
            <a:pPr eaLnBrk="1" hangingPunct="1">
              <a:spcBef>
                <a:spcPct val="50000"/>
              </a:spcBef>
              <a:buClrTx/>
              <a:buSzTx/>
              <a:buFontTx/>
              <a:buNone/>
            </a:pPr>
            <a:endParaRPr lang="en-US" altLang="en-US" sz="1600"/>
          </a:p>
          <a:p>
            <a:pPr eaLnBrk="1" hangingPunct="1">
              <a:spcBef>
                <a:spcPct val="50000"/>
              </a:spcBef>
              <a:buClrTx/>
              <a:buSzTx/>
              <a:buFontTx/>
              <a:buNone/>
            </a:pPr>
            <a:r>
              <a:rPr lang="en-US" altLang="en-US" sz="1600"/>
              <a:t>Metamorphosis</a:t>
            </a:r>
          </a:p>
          <a:p>
            <a:pPr eaLnBrk="1" hangingPunct="1">
              <a:spcBef>
                <a:spcPct val="50000"/>
              </a:spcBef>
              <a:buClrTx/>
              <a:buSzTx/>
              <a:buFontTx/>
              <a:buNone/>
            </a:pPr>
            <a:endParaRPr lang="en-US" altLang="en-US" sz="1600"/>
          </a:p>
          <a:p>
            <a:pPr eaLnBrk="1" hangingPunct="1">
              <a:spcBef>
                <a:spcPct val="50000"/>
              </a:spcBef>
              <a:buClrTx/>
              <a:buSzTx/>
              <a:buFontTx/>
              <a:buNone/>
            </a:pPr>
            <a:endParaRPr lang="en-US" altLang="en-US" sz="1600"/>
          </a:p>
          <a:p>
            <a:pPr eaLnBrk="1" hangingPunct="1">
              <a:spcBef>
                <a:spcPct val="50000"/>
              </a:spcBef>
              <a:buClrTx/>
              <a:buSzTx/>
              <a:buFontTx/>
              <a:buNone/>
            </a:pPr>
            <a:r>
              <a:rPr lang="en-US" altLang="en-US" sz="1600"/>
              <a:t>Mouthpart</a:t>
            </a:r>
          </a:p>
        </p:txBody>
      </p:sp>
      <p:sp>
        <p:nvSpPr>
          <p:cNvPr id="21514" name="Line 12">
            <a:extLst>
              <a:ext uri="{FF2B5EF4-FFF2-40B4-BE49-F238E27FC236}">
                <a16:creationId xmlns:a16="http://schemas.microsoft.com/office/drawing/2014/main" id="{BF912205-122A-8FA2-BE65-93D52FA97DBC}"/>
              </a:ext>
            </a:extLst>
          </p:cNvPr>
          <p:cNvSpPr>
            <a:spLocks noChangeShapeType="1"/>
          </p:cNvSpPr>
          <p:nvPr/>
        </p:nvSpPr>
        <p:spPr bwMode="auto">
          <a:xfrm flipH="1" flipV="1">
            <a:off x="4800600" y="2209800"/>
            <a:ext cx="990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5" name="Line 13">
            <a:extLst>
              <a:ext uri="{FF2B5EF4-FFF2-40B4-BE49-F238E27FC236}">
                <a16:creationId xmlns:a16="http://schemas.microsoft.com/office/drawing/2014/main" id="{0DC8F530-98F6-11CB-95B5-C2398BE20E46}"/>
              </a:ext>
            </a:extLst>
          </p:cNvPr>
          <p:cNvSpPr>
            <a:spLocks noChangeShapeType="1"/>
          </p:cNvSpPr>
          <p:nvPr/>
        </p:nvSpPr>
        <p:spPr bwMode="auto">
          <a:xfrm flipH="1">
            <a:off x="5334000" y="3581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4">
            <a:extLst>
              <a:ext uri="{FF2B5EF4-FFF2-40B4-BE49-F238E27FC236}">
                <a16:creationId xmlns:a16="http://schemas.microsoft.com/office/drawing/2014/main" id="{D430E632-4EFD-1FC2-B29F-75F5A3EEF974}"/>
              </a:ext>
            </a:extLst>
          </p:cNvPr>
          <p:cNvSpPr>
            <a:spLocks noChangeShapeType="1"/>
          </p:cNvSpPr>
          <p:nvPr/>
        </p:nvSpPr>
        <p:spPr bwMode="auto">
          <a:xfrm flipH="1">
            <a:off x="5257800" y="4343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5">
            <a:extLst>
              <a:ext uri="{FF2B5EF4-FFF2-40B4-BE49-F238E27FC236}">
                <a16:creationId xmlns:a16="http://schemas.microsoft.com/office/drawing/2014/main" id="{D8018D91-EE91-5211-1BD3-A5F4B06B13CD}"/>
              </a:ext>
            </a:extLst>
          </p:cNvPr>
          <p:cNvSpPr>
            <a:spLocks noChangeShapeType="1"/>
          </p:cNvSpPr>
          <p:nvPr/>
        </p:nvSpPr>
        <p:spPr bwMode="auto">
          <a:xfrm flipH="1">
            <a:off x="4953000" y="5486400"/>
            <a:ext cx="762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8">
            <a:extLst>
              <a:ext uri="{FF2B5EF4-FFF2-40B4-BE49-F238E27FC236}">
                <a16:creationId xmlns:a16="http://schemas.microsoft.com/office/drawing/2014/main" id="{62B464B2-306B-91FF-98FD-7D0BCBBED841}"/>
              </a:ext>
            </a:extLst>
          </p:cNvPr>
          <p:cNvSpPr>
            <a:spLocks noChangeShapeType="1"/>
          </p:cNvSpPr>
          <p:nvPr/>
        </p:nvSpPr>
        <p:spPr bwMode="auto">
          <a:xfrm flipH="1">
            <a:off x="4953000" y="6553200"/>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84A59A3-3E43-B498-868D-BF3767AD84D1}"/>
              </a:ext>
            </a:extLst>
          </p:cNvPr>
          <p:cNvSpPr>
            <a:spLocks noGrp="1" noChangeArrowheads="1"/>
          </p:cNvSpPr>
          <p:nvPr>
            <p:ph type="title"/>
          </p:nvPr>
        </p:nvSpPr>
        <p:spPr>
          <a:xfrm>
            <a:off x="228600" y="228600"/>
            <a:ext cx="3505200" cy="1828800"/>
          </a:xfrm>
        </p:spPr>
        <p:txBody>
          <a:bodyPr/>
          <a:lstStyle/>
          <a:p>
            <a:pPr eaLnBrk="1" hangingPunct="1"/>
            <a:r>
              <a:rPr lang="en-US" altLang="en-US" sz="3000"/>
              <a:t>Horticulture</a:t>
            </a:r>
            <a:br>
              <a:rPr lang="en-US" altLang="en-US" sz="3000"/>
            </a:br>
            <a:r>
              <a:rPr lang="en-US" altLang="en-US" sz="3000"/>
              <a:t>FCS Skill-A-Thon</a:t>
            </a:r>
            <a:br>
              <a:rPr lang="en-US" altLang="en-US" sz="3000"/>
            </a:br>
            <a:r>
              <a:rPr lang="en-US" altLang="en-US" sz="3000"/>
              <a:t>Agronomy</a:t>
            </a:r>
            <a:br>
              <a:rPr lang="en-US" altLang="en-US" sz="3000"/>
            </a:br>
            <a:r>
              <a:rPr lang="en-US" altLang="en-US" sz="3000"/>
              <a:t>CDE# 105482</a:t>
            </a:r>
          </a:p>
        </p:txBody>
      </p:sp>
      <p:pic>
        <p:nvPicPr>
          <p:cNvPr id="22530" name="Picture 4" descr="Hort">
            <a:extLst>
              <a:ext uri="{FF2B5EF4-FFF2-40B4-BE49-F238E27FC236}">
                <a16:creationId xmlns:a16="http://schemas.microsoft.com/office/drawing/2014/main" id="{152C1D03-7642-0F2B-3692-E7CBCC3A3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0"/>
          <a:stretch>
            <a:fillRect/>
          </a:stretch>
        </p:blipFill>
        <p:spPr bwMode="auto">
          <a:xfrm>
            <a:off x="3443288" y="381000"/>
            <a:ext cx="491331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5B32BB0C-6164-1397-DE9B-34EE337C178E}"/>
              </a:ext>
            </a:extLst>
          </p:cNvPr>
          <p:cNvSpPr txBox="1">
            <a:spLocks noChangeArrowheads="1"/>
          </p:cNvSpPr>
          <p:nvPr/>
        </p:nvSpPr>
        <p:spPr bwMode="auto">
          <a:xfrm>
            <a:off x="5957888" y="6096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200" i="1"/>
              <a:t>Name, County &amp; Contest</a:t>
            </a:r>
          </a:p>
        </p:txBody>
      </p:sp>
      <p:sp>
        <p:nvSpPr>
          <p:cNvPr id="22532" name="Text Box 6">
            <a:extLst>
              <a:ext uri="{FF2B5EF4-FFF2-40B4-BE49-F238E27FC236}">
                <a16:creationId xmlns:a16="http://schemas.microsoft.com/office/drawing/2014/main" id="{AEA7D3BB-1EF9-1131-45A5-971A08941F08}"/>
              </a:ext>
            </a:extLst>
          </p:cNvPr>
          <p:cNvSpPr txBox="1">
            <a:spLocks noChangeArrowheads="1"/>
          </p:cNvSpPr>
          <p:nvPr/>
        </p:nvSpPr>
        <p:spPr bwMode="auto">
          <a:xfrm>
            <a:off x="293688" y="1770920"/>
            <a:ext cx="2514600" cy="487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en-US" sz="1600" dirty="0"/>
          </a:p>
          <a:p>
            <a:pPr eaLnBrk="1" hangingPunct="1">
              <a:spcBef>
                <a:spcPct val="50000"/>
              </a:spcBef>
              <a:buClrTx/>
              <a:buSzTx/>
              <a:buFontTx/>
              <a:buNone/>
            </a:pPr>
            <a:r>
              <a:rPr lang="en-US" altLang="en-US" sz="1600" dirty="0"/>
              <a:t>County Code</a:t>
            </a:r>
          </a:p>
          <a:p>
            <a:pPr eaLnBrk="1" hangingPunct="1">
              <a:spcBef>
                <a:spcPct val="50000"/>
              </a:spcBef>
              <a:buClrTx/>
              <a:buSzTx/>
              <a:buFontTx/>
              <a:buNone/>
            </a:pPr>
            <a:r>
              <a:rPr lang="en-US" altLang="en-US" sz="1600" dirty="0"/>
              <a:t>Contestant Number (Team Position Number)</a:t>
            </a:r>
          </a:p>
          <a:p>
            <a:pPr eaLnBrk="1" hangingPunct="1">
              <a:spcBef>
                <a:spcPct val="50000"/>
              </a:spcBef>
              <a:buClrTx/>
              <a:buSzTx/>
              <a:buFontTx/>
              <a:buNone/>
            </a:pPr>
            <a:r>
              <a:rPr lang="en-US" altLang="en-US" sz="1400" dirty="0"/>
              <a:t>1=01</a:t>
            </a:r>
          </a:p>
          <a:p>
            <a:pPr eaLnBrk="1" hangingPunct="1">
              <a:spcBef>
                <a:spcPct val="50000"/>
              </a:spcBef>
              <a:buClrTx/>
              <a:buSzTx/>
              <a:buFontTx/>
              <a:buNone/>
            </a:pPr>
            <a:r>
              <a:rPr lang="en-US" altLang="en-US" sz="1400" dirty="0"/>
              <a:t>2=02</a:t>
            </a:r>
          </a:p>
          <a:p>
            <a:pPr eaLnBrk="1" hangingPunct="1">
              <a:spcBef>
                <a:spcPct val="50000"/>
              </a:spcBef>
              <a:buClrTx/>
              <a:buSzTx/>
              <a:buFontTx/>
              <a:buNone/>
            </a:pPr>
            <a:r>
              <a:rPr lang="en-US" altLang="en-US" sz="1400" dirty="0"/>
              <a:t>3=03</a:t>
            </a:r>
          </a:p>
          <a:p>
            <a:pPr eaLnBrk="1" hangingPunct="1">
              <a:spcBef>
                <a:spcPct val="50000"/>
              </a:spcBef>
              <a:buClrTx/>
              <a:buSzTx/>
              <a:buFontTx/>
              <a:buNone/>
            </a:pPr>
            <a:r>
              <a:rPr lang="en-US" altLang="en-US" sz="1400" dirty="0"/>
              <a:t>4=04</a:t>
            </a:r>
          </a:p>
          <a:p>
            <a:pPr eaLnBrk="1" hangingPunct="1">
              <a:spcBef>
                <a:spcPct val="50000"/>
              </a:spcBef>
              <a:buClrTx/>
              <a:buSzTx/>
              <a:buFontTx/>
              <a:buNone/>
            </a:pPr>
            <a:endParaRPr lang="en-US" altLang="en-US" sz="1400" dirty="0"/>
          </a:p>
          <a:p>
            <a:pPr eaLnBrk="1" hangingPunct="1">
              <a:spcBef>
                <a:spcPct val="50000"/>
              </a:spcBef>
              <a:buClrTx/>
              <a:buSzTx/>
              <a:buFontTx/>
              <a:buNone/>
            </a:pPr>
            <a:r>
              <a:rPr lang="en-US" altLang="en-US" sz="1400" dirty="0"/>
              <a:t>Name, First &amp; Last</a:t>
            </a:r>
          </a:p>
          <a:p>
            <a:pPr eaLnBrk="1" hangingPunct="1">
              <a:spcBef>
                <a:spcPct val="50000"/>
              </a:spcBef>
              <a:buClrTx/>
              <a:buSzTx/>
              <a:buFontTx/>
              <a:buNone/>
            </a:pPr>
            <a:endParaRPr lang="en-US" altLang="en-US" sz="1400" dirty="0"/>
          </a:p>
          <a:p>
            <a:pPr algn="ctr" eaLnBrk="1" hangingPunct="1">
              <a:spcBef>
                <a:spcPct val="50000"/>
              </a:spcBef>
              <a:buClrTx/>
              <a:buSzTx/>
              <a:buFontTx/>
              <a:buNone/>
            </a:pPr>
            <a:r>
              <a:rPr lang="en-US" altLang="en-US" sz="1400" dirty="0"/>
              <a:t>ALL MUST BE BUBBLED IN!</a:t>
            </a:r>
          </a:p>
          <a:p>
            <a:pPr algn="ctr" eaLnBrk="1" hangingPunct="1">
              <a:spcBef>
                <a:spcPct val="50000"/>
              </a:spcBef>
              <a:buClrTx/>
              <a:buSzTx/>
              <a:buFontTx/>
              <a:buNone/>
            </a:pPr>
            <a:r>
              <a:rPr lang="en-US" altLang="en-US" sz="1400" b="1" dirty="0"/>
              <a:t>Remind Contestants to designate if this is for Horticulture, FCS Skill-a-thon or Agronomy</a:t>
            </a:r>
          </a:p>
        </p:txBody>
      </p:sp>
      <p:sp>
        <p:nvSpPr>
          <p:cNvPr id="22533" name="Text Box 7">
            <a:extLst>
              <a:ext uri="{FF2B5EF4-FFF2-40B4-BE49-F238E27FC236}">
                <a16:creationId xmlns:a16="http://schemas.microsoft.com/office/drawing/2014/main" id="{DF5AACE4-ED03-C5D6-D473-2A0CD5575F56}"/>
              </a:ext>
            </a:extLst>
          </p:cNvPr>
          <p:cNvSpPr txBox="1">
            <a:spLocks noChangeArrowheads="1"/>
          </p:cNvSpPr>
          <p:nvPr/>
        </p:nvSpPr>
        <p:spPr bwMode="auto">
          <a:xfrm>
            <a:off x="7239000" y="5486400"/>
            <a:ext cx="1676400" cy="1069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Contestants will complete the written exam in this section.</a:t>
            </a:r>
          </a:p>
        </p:txBody>
      </p:sp>
      <p:sp>
        <p:nvSpPr>
          <p:cNvPr id="22534" name="Line 8">
            <a:extLst>
              <a:ext uri="{FF2B5EF4-FFF2-40B4-BE49-F238E27FC236}">
                <a16:creationId xmlns:a16="http://schemas.microsoft.com/office/drawing/2014/main" id="{2D2536D9-83C0-5EAF-F0A9-A50BFC82BA9F}"/>
              </a:ext>
            </a:extLst>
          </p:cNvPr>
          <p:cNvSpPr>
            <a:spLocks noChangeShapeType="1"/>
          </p:cNvSpPr>
          <p:nvPr/>
        </p:nvSpPr>
        <p:spPr bwMode="auto">
          <a:xfrm flipV="1">
            <a:off x="1905000" y="1565564"/>
            <a:ext cx="1683761"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9">
            <a:extLst>
              <a:ext uri="{FF2B5EF4-FFF2-40B4-BE49-F238E27FC236}">
                <a16:creationId xmlns:a16="http://schemas.microsoft.com/office/drawing/2014/main" id="{F1C6BC43-5E19-4268-0926-DD5B729E342E}"/>
              </a:ext>
            </a:extLst>
          </p:cNvPr>
          <p:cNvSpPr>
            <a:spLocks noChangeShapeType="1"/>
          </p:cNvSpPr>
          <p:nvPr/>
        </p:nvSpPr>
        <p:spPr bwMode="auto">
          <a:xfrm flipV="1">
            <a:off x="2770188" y="2750128"/>
            <a:ext cx="838200" cy="1454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10">
            <a:extLst>
              <a:ext uri="{FF2B5EF4-FFF2-40B4-BE49-F238E27FC236}">
                <a16:creationId xmlns:a16="http://schemas.microsoft.com/office/drawing/2014/main" id="{7518D6B0-D96B-CDE7-45F1-0C0B77A55B4F}"/>
              </a:ext>
            </a:extLst>
          </p:cNvPr>
          <p:cNvSpPr>
            <a:spLocks noChangeShapeType="1"/>
          </p:cNvSpPr>
          <p:nvPr/>
        </p:nvSpPr>
        <p:spPr bwMode="auto">
          <a:xfrm flipV="1">
            <a:off x="1981200" y="3352800"/>
            <a:ext cx="2514600" cy="1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11">
            <a:extLst>
              <a:ext uri="{FF2B5EF4-FFF2-40B4-BE49-F238E27FC236}">
                <a16:creationId xmlns:a16="http://schemas.microsoft.com/office/drawing/2014/main" id="{B2F2F139-9C06-A778-4D17-D8A76E4798CD}"/>
              </a:ext>
            </a:extLst>
          </p:cNvPr>
          <p:cNvSpPr>
            <a:spLocks noChangeShapeType="1"/>
          </p:cNvSpPr>
          <p:nvPr/>
        </p:nvSpPr>
        <p:spPr bwMode="auto">
          <a:xfrm flipH="1" flipV="1">
            <a:off x="6705600" y="4953000"/>
            <a:ext cx="762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Text Box 12">
            <a:extLst>
              <a:ext uri="{FF2B5EF4-FFF2-40B4-BE49-F238E27FC236}">
                <a16:creationId xmlns:a16="http://schemas.microsoft.com/office/drawing/2014/main" id="{2E4B6410-F39F-B5B9-7195-6687C742EF36}"/>
              </a:ext>
            </a:extLst>
          </p:cNvPr>
          <p:cNvSpPr txBox="1">
            <a:spLocks noChangeArrowheads="1"/>
          </p:cNvSpPr>
          <p:nvPr/>
        </p:nvSpPr>
        <p:spPr bwMode="auto">
          <a:xfrm>
            <a:off x="7239000" y="2895600"/>
            <a:ext cx="1752600" cy="1314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t>Class placings should be marked here.  See slide 6 for a detailed view.</a:t>
            </a:r>
          </a:p>
        </p:txBody>
      </p:sp>
      <p:sp>
        <p:nvSpPr>
          <p:cNvPr id="22539" name="Line 13">
            <a:extLst>
              <a:ext uri="{FF2B5EF4-FFF2-40B4-BE49-F238E27FC236}">
                <a16:creationId xmlns:a16="http://schemas.microsoft.com/office/drawing/2014/main" id="{FEC7FCD6-DEF8-53B8-19A8-F06D0ED680F7}"/>
              </a:ext>
            </a:extLst>
          </p:cNvPr>
          <p:cNvSpPr>
            <a:spLocks noChangeShapeType="1"/>
          </p:cNvSpPr>
          <p:nvPr/>
        </p:nvSpPr>
        <p:spPr bwMode="auto">
          <a:xfrm flipH="1" flipV="1">
            <a:off x="6858000" y="1600200"/>
            <a:ext cx="838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theme/theme1.xml><?xml version="1.0" encoding="utf-8"?>
<a:theme xmlns:a="http://schemas.openxmlformats.org/drawingml/2006/main" name="Network">
  <a:themeElements>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Network</Template>
  <TotalTime>13349</TotalTime>
  <Words>1222</Words>
  <Application>Microsoft Macintosh PowerPoint</Application>
  <PresentationFormat>On-screen Show (4:3)</PresentationFormat>
  <Paragraphs>255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Narrow</vt:lpstr>
      <vt:lpstr>Wingdings</vt:lpstr>
      <vt:lpstr>Network</vt:lpstr>
      <vt:lpstr>New Mexico  State 4-H Conference  Contest Scan-Trons</vt:lpstr>
      <vt:lpstr>County Codes</vt:lpstr>
      <vt:lpstr>County Codes (Continued) </vt:lpstr>
      <vt:lpstr>Horse Judging Consumer Decision Making Universal Form A – 705A-12</vt:lpstr>
      <vt:lpstr>Horse &amp; CDM Contests (cont)</vt:lpstr>
      <vt:lpstr>Horse &amp; CDM (cont) Class Placings</vt:lpstr>
      <vt:lpstr>Entomology Form # 527NM-3 </vt:lpstr>
      <vt:lpstr>Entomology (continued) </vt:lpstr>
      <vt:lpstr>Horticulture FCS Skill-A-Thon Agronomy CDE# 105482</vt:lpstr>
      <vt:lpstr>Horticulture FCS Skill-A-Thon Agronomy (continued)</vt:lpstr>
      <vt:lpstr>Horticulture FCS Skill-A-Thon Agronomy CDE# 105482</vt:lpstr>
      <vt:lpstr>Pasture &amp; Range Form # 602NM-1</vt:lpstr>
      <vt:lpstr>Pasture &amp; Range (continued)</vt:lpstr>
      <vt:lpstr>Land Judging </vt:lpstr>
      <vt:lpstr>Meats Identification Livestock Skillathon* Form #480-4</vt:lpstr>
      <vt:lpstr>Livestock Judging Form # 476-3</vt:lpstr>
      <vt:lpstr>PowerPoint Presentation</vt:lpstr>
      <vt:lpstr>PowerPoint Presentation</vt:lpstr>
    </vt:vector>
  </TitlesOfParts>
  <Company>NMSU CAHE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State 4-H Conference  Contest Scan-Trons</dc:title>
  <dc:creator>MindyD</dc:creator>
  <cp:lastModifiedBy>Cheryl Butterfield</cp:lastModifiedBy>
  <cp:revision>61</cp:revision>
  <cp:lastPrinted>2021-06-30T20:18:12Z</cp:lastPrinted>
  <dcterms:created xsi:type="dcterms:W3CDTF">2007-06-07T15:28:21Z</dcterms:created>
  <dcterms:modified xsi:type="dcterms:W3CDTF">2025-03-14T20:10:40Z</dcterms:modified>
</cp:coreProperties>
</file>